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1"/>
  </p:notesMasterIdLst>
  <p:sldIdLst>
    <p:sldId id="256" r:id="rId2"/>
    <p:sldId id="258" r:id="rId3"/>
    <p:sldId id="261" r:id="rId4"/>
    <p:sldId id="298" r:id="rId5"/>
    <p:sldId id="297" r:id="rId6"/>
    <p:sldId id="299" r:id="rId7"/>
    <p:sldId id="262" r:id="rId8"/>
    <p:sldId id="306" r:id="rId9"/>
    <p:sldId id="264" r:id="rId10"/>
    <p:sldId id="301" r:id="rId11"/>
    <p:sldId id="302" r:id="rId12"/>
    <p:sldId id="303" r:id="rId13"/>
    <p:sldId id="304" r:id="rId14"/>
    <p:sldId id="305" r:id="rId15"/>
    <p:sldId id="307" r:id="rId16"/>
    <p:sldId id="308" r:id="rId17"/>
    <p:sldId id="312" r:id="rId18"/>
    <p:sldId id="311" r:id="rId19"/>
    <p:sldId id="309" r:id="rId20"/>
    <p:sldId id="313" r:id="rId21"/>
    <p:sldId id="317" r:id="rId22"/>
    <p:sldId id="314" r:id="rId23"/>
    <p:sldId id="318" r:id="rId24"/>
    <p:sldId id="319" r:id="rId25"/>
    <p:sldId id="320" r:id="rId26"/>
    <p:sldId id="323" r:id="rId27"/>
    <p:sldId id="278" r:id="rId28"/>
    <p:sldId id="275" r:id="rId29"/>
    <p:sldId id="322" r:id="rId30"/>
  </p:sldIdLst>
  <p:sldSz cx="9144000" cy="5143500" type="screen16x9"/>
  <p:notesSz cx="6858000" cy="9144000"/>
  <p:embeddedFontLst>
    <p:embeddedFont>
      <p:font typeface="Aptos Narrow" panose="020B0004020202020204" pitchFamily="34" charset="0"/>
      <p:regular r:id="rId32"/>
      <p:bold r:id="rId33"/>
      <p:italic r:id="rId34"/>
      <p:boldItalic r:id="rId35"/>
    </p:embeddedFont>
    <p:embeddedFont>
      <p:font typeface="Hanken Grotesk" pitchFamily="2" charset="77"/>
      <p:regular r:id="rId36"/>
      <p:bold r:id="rId37"/>
      <p:italic r:id="rId38"/>
      <p:boldItalic r:id="rId39"/>
    </p:embeddedFont>
    <p:embeddedFont>
      <p:font typeface="Nunito Light" panose="020F0302020204030204" pitchFamily="34" charset="0"/>
      <p:regular r:id="rId40"/>
      <p:italic r:id="rId41"/>
    </p:embeddedFont>
    <p:embeddedFont>
      <p:font typeface="Syne" pitchFamily="2" charset="77"/>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B8"/>
    <a:srgbClr val="8DD3C7"/>
    <a:srgbClr val="18191A"/>
    <a:srgbClr val="636E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7D419-9046-4772-A162-6E60408EF9A1}" v="4" dt="2024-07-01T10:13:42.454"/>
    <p1510:client id="{4191CCA2-FFF6-B560-C443-6D1AFA1FB603}" v="18" dt="2024-07-02T10:23:04.745"/>
    <p1510:client id="{6DB074ED-0834-004C-846C-023A7E50C9BC}" v="9247" dt="2024-07-01T10:09:59.083"/>
    <p1510:client id="{AEDEC4C3-0E9C-1281-08FD-8A0F6B702EFF}" v="254" dt="2024-07-01T10:10:08.883"/>
  </p1510:revLst>
</p1510:revInfo>
</file>

<file path=ppt/tableStyles.xml><?xml version="1.0" encoding="utf-8"?>
<a:tblStyleLst xmlns:a="http://schemas.openxmlformats.org/drawingml/2006/main" def="{032F3072-282F-4928-8EA0-B018064AD541}">
  <a:tblStyle styleId="{032F3072-282F-4928-8EA0-B018064AD5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E75E184-C8AD-4938-A6A4-8F5E1502CFA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5"/>
  </p:normalViewPr>
  <p:slideViewPr>
    <p:cSldViewPr snapToGrid="0">
      <p:cViewPr varScale="1">
        <p:scale>
          <a:sx n="153" d="100"/>
          <a:sy n="153" d="100"/>
        </p:scale>
        <p:origin x="9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Ligari" userId="S::davide.ligari01@universitadipavia.it::cd16d4e6-18d1-46c8-8174-793fdec8c90c" providerId="AD" clId="Web-{AEDEC4C3-0E9C-1281-08FD-8A0F6B702EFF}"/>
    <pc:docChg chg="modSld">
      <pc:chgData name="Davide Ligari" userId="S::davide.ligari01@universitadipavia.it::cd16d4e6-18d1-46c8-8174-793fdec8c90c" providerId="AD" clId="Web-{AEDEC4C3-0E9C-1281-08FD-8A0F6B702EFF}" dt="2024-07-01T10:10:03.086" v="251"/>
      <pc:docMkLst>
        <pc:docMk/>
      </pc:docMkLst>
      <pc:sldChg chg="modSp">
        <pc:chgData name="Davide Ligari" userId="S::davide.ligari01@universitadipavia.it::cd16d4e6-18d1-46c8-8174-793fdec8c90c" providerId="AD" clId="Web-{AEDEC4C3-0E9C-1281-08FD-8A0F6B702EFF}" dt="2024-07-01T10:10:03.086" v="251"/>
        <pc:sldMkLst>
          <pc:docMk/>
          <pc:sldMk cId="1073406567" sldId="313"/>
        </pc:sldMkLst>
        <pc:spChg chg="mod">
          <ac:chgData name="Davide Ligari" userId="S::davide.ligari01@universitadipavia.it::cd16d4e6-18d1-46c8-8174-793fdec8c90c" providerId="AD" clId="Web-{AEDEC4C3-0E9C-1281-08FD-8A0F6B702EFF}" dt="2024-07-01T10:10:03.086" v="251"/>
          <ac:spMkLst>
            <pc:docMk/>
            <pc:sldMk cId="1073406567" sldId="313"/>
            <ac:spMk id="18" creationId="{E27F0D9D-8FD4-3690-46C1-EE2FAF98F86C}"/>
          </ac:spMkLst>
        </pc:spChg>
        <pc:spChg chg="mod">
          <ac:chgData name="Davide Ligari" userId="S::davide.ligari01@universitadipavia.it::cd16d4e6-18d1-46c8-8174-793fdec8c90c" providerId="AD" clId="Web-{AEDEC4C3-0E9C-1281-08FD-8A0F6B702EFF}" dt="2024-07-01T10:10:03.086" v="250"/>
          <ac:spMkLst>
            <pc:docMk/>
            <pc:sldMk cId="1073406567" sldId="313"/>
            <ac:spMk id="19" creationId="{F7BB0471-59E3-463F-6C37-FFEAD745B95D}"/>
          </ac:spMkLst>
        </pc:spChg>
        <pc:spChg chg="mod">
          <ac:chgData name="Davide Ligari" userId="S::davide.ligari01@universitadipavia.it::cd16d4e6-18d1-46c8-8174-793fdec8c90c" providerId="AD" clId="Web-{AEDEC4C3-0E9C-1281-08FD-8A0F6B702EFF}" dt="2024-07-01T10:10:03.086" v="249"/>
          <ac:spMkLst>
            <pc:docMk/>
            <pc:sldMk cId="1073406567" sldId="313"/>
            <ac:spMk id="20" creationId="{374660DD-7FF4-28AF-CD7B-9530F4563AD8}"/>
          </ac:spMkLst>
        </pc:spChg>
        <pc:spChg chg="mod">
          <ac:chgData name="Davide Ligari" userId="S::davide.ligari01@universitadipavia.it::cd16d4e6-18d1-46c8-8174-793fdec8c90c" providerId="AD" clId="Web-{AEDEC4C3-0E9C-1281-08FD-8A0F6B702EFF}" dt="2024-07-01T10:10:03.086" v="247"/>
          <ac:spMkLst>
            <pc:docMk/>
            <pc:sldMk cId="1073406567" sldId="313"/>
            <ac:spMk id="22" creationId="{1FFC42E1-13FC-9E5C-9FB3-C888C1F1C949}"/>
          </ac:spMkLst>
        </pc:spChg>
        <pc:spChg chg="mod">
          <ac:chgData name="Davide Ligari" userId="S::davide.ligari01@universitadipavia.it::cd16d4e6-18d1-46c8-8174-793fdec8c90c" providerId="AD" clId="Web-{AEDEC4C3-0E9C-1281-08FD-8A0F6B702EFF}" dt="2024-07-01T10:10:03.086" v="245"/>
          <ac:spMkLst>
            <pc:docMk/>
            <pc:sldMk cId="1073406567" sldId="313"/>
            <ac:spMk id="24" creationId="{D6ADEDE7-6C94-30E6-C628-0D0E64E8834C}"/>
          </ac:spMkLst>
        </pc:spChg>
        <pc:spChg chg="mod">
          <ac:chgData name="Davide Ligari" userId="S::davide.ligari01@universitadipavia.it::cd16d4e6-18d1-46c8-8174-793fdec8c90c" providerId="AD" clId="Web-{AEDEC4C3-0E9C-1281-08FD-8A0F6B702EFF}" dt="2024-07-01T10:10:03.086" v="243"/>
          <ac:spMkLst>
            <pc:docMk/>
            <pc:sldMk cId="1073406567" sldId="313"/>
            <ac:spMk id="26" creationId="{DF401DC9-35C5-29E0-9151-6B116A4B6E68}"/>
          </ac:spMkLst>
        </pc:spChg>
        <pc:spChg chg="mod">
          <ac:chgData name="Davide Ligari" userId="S::davide.ligari01@universitadipavia.it::cd16d4e6-18d1-46c8-8174-793fdec8c90c" providerId="AD" clId="Web-{AEDEC4C3-0E9C-1281-08FD-8A0F6B702EFF}" dt="2024-07-01T10:10:03.086" v="241"/>
          <ac:spMkLst>
            <pc:docMk/>
            <pc:sldMk cId="1073406567" sldId="313"/>
            <ac:spMk id="28" creationId="{7FF38593-A4C8-411E-0C8E-6BD826922A0A}"/>
          </ac:spMkLst>
        </pc:spChg>
        <pc:spChg chg="mod">
          <ac:chgData name="Davide Ligari" userId="S::davide.ligari01@universitadipavia.it::cd16d4e6-18d1-46c8-8174-793fdec8c90c" providerId="AD" clId="Web-{AEDEC4C3-0E9C-1281-08FD-8A0F6B702EFF}" dt="2024-07-01T10:10:03.086" v="239"/>
          <ac:spMkLst>
            <pc:docMk/>
            <pc:sldMk cId="1073406567" sldId="313"/>
            <ac:spMk id="30" creationId="{EA4152B3-4C8F-1FA0-8864-EC24E16B7827}"/>
          </ac:spMkLst>
        </pc:spChg>
        <pc:spChg chg="mod">
          <ac:chgData name="Davide Ligari" userId="S::davide.ligari01@universitadipavia.it::cd16d4e6-18d1-46c8-8174-793fdec8c90c" providerId="AD" clId="Web-{AEDEC4C3-0E9C-1281-08FD-8A0F6B702EFF}" dt="2024-07-01T10:10:03.086" v="237"/>
          <ac:spMkLst>
            <pc:docMk/>
            <pc:sldMk cId="1073406567" sldId="313"/>
            <ac:spMk id="32" creationId="{984FD4A0-51DE-7FBB-821F-AD72E4AD3DA4}"/>
          </ac:spMkLst>
        </pc:spChg>
        <pc:spChg chg="mod">
          <ac:chgData name="Davide Ligari" userId="S::davide.ligari01@universitadipavia.it::cd16d4e6-18d1-46c8-8174-793fdec8c90c" providerId="AD" clId="Web-{AEDEC4C3-0E9C-1281-08FD-8A0F6B702EFF}" dt="2024-07-01T10:10:03.086" v="235"/>
          <ac:spMkLst>
            <pc:docMk/>
            <pc:sldMk cId="1073406567" sldId="313"/>
            <ac:spMk id="34" creationId="{7A63002F-FB21-0704-DB39-4D012541EFA1}"/>
          </ac:spMkLst>
        </pc:spChg>
        <pc:spChg chg="mod">
          <ac:chgData name="Davide Ligari" userId="S::davide.ligari01@universitadipavia.it::cd16d4e6-18d1-46c8-8174-793fdec8c90c" providerId="AD" clId="Web-{AEDEC4C3-0E9C-1281-08FD-8A0F6B702EFF}" dt="2024-07-01T10:10:03.086" v="233"/>
          <ac:spMkLst>
            <pc:docMk/>
            <pc:sldMk cId="1073406567" sldId="313"/>
            <ac:spMk id="37" creationId="{6009E357-162E-80E1-EC82-4B2D8ADDBEC8}"/>
          </ac:spMkLst>
        </pc:spChg>
        <pc:spChg chg="mod">
          <ac:chgData name="Davide Ligari" userId="S::davide.ligari01@universitadipavia.it::cd16d4e6-18d1-46c8-8174-793fdec8c90c" providerId="AD" clId="Web-{AEDEC4C3-0E9C-1281-08FD-8A0F6B702EFF}" dt="2024-07-01T10:10:03.086" v="232"/>
          <ac:spMkLst>
            <pc:docMk/>
            <pc:sldMk cId="1073406567" sldId="313"/>
            <ac:spMk id="38" creationId="{2F43A44D-79B2-A21A-99E1-DD819970DE0B}"/>
          </ac:spMkLst>
        </pc:spChg>
        <pc:spChg chg="mod">
          <ac:chgData name="Davide Ligari" userId="S::davide.ligari01@universitadipavia.it::cd16d4e6-18d1-46c8-8174-793fdec8c90c" providerId="AD" clId="Web-{AEDEC4C3-0E9C-1281-08FD-8A0F6B702EFF}" dt="2024-07-01T10:10:03.086" v="231"/>
          <ac:spMkLst>
            <pc:docMk/>
            <pc:sldMk cId="1073406567" sldId="313"/>
            <ac:spMk id="40" creationId="{CAC0702B-E3E2-BC7A-981D-B25BBFC536D3}"/>
          </ac:spMkLst>
        </pc:spChg>
        <pc:spChg chg="mod">
          <ac:chgData name="Davide Ligari" userId="S::davide.ligari01@universitadipavia.it::cd16d4e6-18d1-46c8-8174-793fdec8c90c" providerId="AD" clId="Web-{AEDEC4C3-0E9C-1281-08FD-8A0F6B702EFF}" dt="2024-07-01T10:10:03.086" v="230"/>
          <ac:spMkLst>
            <pc:docMk/>
            <pc:sldMk cId="1073406567" sldId="313"/>
            <ac:spMk id="41" creationId="{3E5513B7-B4B1-935C-AD4C-00555C521E86}"/>
          </ac:spMkLst>
        </pc:spChg>
        <pc:spChg chg="mod">
          <ac:chgData name="Davide Ligari" userId="S::davide.ligari01@universitadipavia.it::cd16d4e6-18d1-46c8-8174-793fdec8c90c" providerId="AD" clId="Web-{AEDEC4C3-0E9C-1281-08FD-8A0F6B702EFF}" dt="2024-07-01T10:10:03.086" v="229"/>
          <ac:spMkLst>
            <pc:docMk/>
            <pc:sldMk cId="1073406567" sldId="313"/>
            <ac:spMk id="43" creationId="{7BDB8EFE-4C22-C170-8DF7-D198D2620BD2}"/>
          </ac:spMkLst>
        </pc:spChg>
        <pc:spChg chg="mod">
          <ac:chgData name="Davide Ligari" userId="S::davide.ligari01@universitadipavia.it::cd16d4e6-18d1-46c8-8174-793fdec8c90c" providerId="AD" clId="Web-{AEDEC4C3-0E9C-1281-08FD-8A0F6B702EFF}" dt="2024-07-01T10:10:03.086" v="228"/>
          <ac:spMkLst>
            <pc:docMk/>
            <pc:sldMk cId="1073406567" sldId="313"/>
            <ac:spMk id="44" creationId="{9C189014-2A4F-FF0A-7265-D57C1B9F112F}"/>
          </ac:spMkLst>
        </pc:spChg>
        <pc:spChg chg="mod">
          <ac:chgData name="Davide Ligari" userId="S::davide.ligari01@universitadipavia.it::cd16d4e6-18d1-46c8-8174-793fdec8c90c" providerId="AD" clId="Web-{AEDEC4C3-0E9C-1281-08FD-8A0F6B702EFF}" dt="2024-07-01T10:10:03.086" v="227"/>
          <ac:spMkLst>
            <pc:docMk/>
            <pc:sldMk cId="1073406567" sldId="313"/>
            <ac:spMk id="46" creationId="{6639DCF2-B71F-514D-D03C-A091EF08944C}"/>
          </ac:spMkLst>
        </pc:spChg>
        <pc:spChg chg="mod">
          <ac:chgData name="Davide Ligari" userId="S::davide.ligari01@universitadipavia.it::cd16d4e6-18d1-46c8-8174-793fdec8c90c" providerId="AD" clId="Web-{AEDEC4C3-0E9C-1281-08FD-8A0F6B702EFF}" dt="2024-07-01T10:10:03.086" v="226"/>
          <ac:spMkLst>
            <pc:docMk/>
            <pc:sldMk cId="1073406567" sldId="313"/>
            <ac:spMk id="47" creationId="{25506FF0-FBFA-9AFF-14BC-A02AACB9E050}"/>
          </ac:spMkLst>
        </pc:spChg>
        <pc:spChg chg="mod">
          <ac:chgData name="Davide Ligari" userId="S::davide.ligari01@universitadipavia.it::cd16d4e6-18d1-46c8-8174-793fdec8c90c" providerId="AD" clId="Web-{AEDEC4C3-0E9C-1281-08FD-8A0F6B702EFF}" dt="2024-07-01T10:10:03.086" v="225"/>
          <ac:spMkLst>
            <pc:docMk/>
            <pc:sldMk cId="1073406567" sldId="313"/>
            <ac:spMk id="49" creationId="{6936F39E-4773-A4F0-64FA-4D2EF0E89B62}"/>
          </ac:spMkLst>
        </pc:spChg>
        <pc:spChg chg="mod">
          <ac:chgData name="Davide Ligari" userId="S::davide.ligari01@universitadipavia.it::cd16d4e6-18d1-46c8-8174-793fdec8c90c" providerId="AD" clId="Web-{AEDEC4C3-0E9C-1281-08FD-8A0F6B702EFF}" dt="2024-07-01T10:10:03.086" v="224"/>
          <ac:spMkLst>
            <pc:docMk/>
            <pc:sldMk cId="1073406567" sldId="313"/>
            <ac:spMk id="50" creationId="{E55D16A7-8C51-9A7F-2C28-6DCF1654D625}"/>
          </ac:spMkLst>
        </pc:spChg>
        <pc:spChg chg="mod">
          <ac:chgData name="Davide Ligari" userId="S::davide.ligari01@universitadipavia.it::cd16d4e6-18d1-46c8-8174-793fdec8c90c" providerId="AD" clId="Web-{AEDEC4C3-0E9C-1281-08FD-8A0F6B702EFF}" dt="2024-07-01T10:10:03.086" v="223"/>
          <ac:spMkLst>
            <pc:docMk/>
            <pc:sldMk cId="1073406567" sldId="313"/>
            <ac:spMk id="52" creationId="{43C7518A-50F4-67F3-5E58-F3BE358C5803}"/>
          </ac:spMkLst>
        </pc:spChg>
        <pc:spChg chg="mod">
          <ac:chgData name="Davide Ligari" userId="S::davide.ligari01@universitadipavia.it::cd16d4e6-18d1-46c8-8174-793fdec8c90c" providerId="AD" clId="Web-{AEDEC4C3-0E9C-1281-08FD-8A0F6B702EFF}" dt="2024-07-01T10:10:03.086" v="222"/>
          <ac:spMkLst>
            <pc:docMk/>
            <pc:sldMk cId="1073406567" sldId="313"/>
            <ac:spMk id="53" creationId="{60B30C79-8265-D7A8-41C8-FE43336D6D81}"/>
          </ac:spMkLst>
        </pc:spChg>
        <pc:spChg chg="mod">
          <ac:chgData name="Davide Ligari" userId="S::davide.ligari01@universitadipavia.it::cd16d4e6-18d1-46c8-8174-793fdec8c90c" providerId="AD" clId="Web-{AEDEC4C3-0E9C-1281-08FD-8A0F6B702EFF}" dt="2024-07-01T10:10:03.086" v="220"/>
          <ac:spMkLst>
            <pc:docMk/>
            <pc:sldMk cId="1073406567" sldId="313"/>
            <ac:spMk id="58" creationId="{E5BD7092-3091-9276-70B8-A66076F1A20E}"/>
          </ac:spMkLst>
        </pc:spChg>
        <pc:spChg chg="mod">
          <ac:chgData name="Davide Ligari" userId="S::davide.ligari01@universitadipavia.it::cd16d4e6-18d1-46c8-8174-793fdec8c90c" providerId="AD" clId="Web-{AEDEC4C3-0E9C-1281-08FD-8A0F6B702EFF}" dt="2024-07-01T10:10:03.086" v="218"/>
          <ac:spMkLst>
            <pc:docMk/>
            <pc:sldMk cId="1073406567" sldId="313"/>
            <ac:spMk id="61" creationId="{4814B148-F75C-3F88-C735-660F6B3C90C6}"/>
          </ac:spMkLst>
        </pc:spChg>
        <pc:spChg chg="mod">
          <ac:chgData name="Davide Ligari" userId="S::davide.ligari01@universitadipavia.it::cd16d4e6-18d1-46c8-8174-793fdec8c90c" providerId="AD" clId="Web-{AEDEC4C3-0E9C-1281-08FD-8A0F6B702EFF}" dt="2024-07-01T10:10:03.070" v="217"/>
          <ac:spMkLst>
            <pc:docMk/>
            <pc:sldMk cId="1073406567" sldId="313"/>
            <ac:spMk id="62" creationId="{FB5CFE61-32DA-7085-9166-9E6F60DAD4F9}"/>
          </ac:spMkLst>
        </pc:spChg>
        <pc:spChg chg="mod">
          <ac:chgData name="Davide Ligari" userId="S::davide.ligari01@universitadipavia.it::cd16d4e6-18d1-46c8-8174-793fdec8c90c" providerId="AD" clId="Web-{AEDEC4C3-0E9C-1281-08FD-8A0F6B702EFF}" dt="2024-07-01T10:10:03.070" v="216"/>
          <ac:spMkLst>
            <pc:docMk/>
            <pc:sldMk cId="1073406567" sldId="313"/>
            <ac:spMk id="63" creationId="{EBC5FD19-09CF-9B3C-C9BC-C3AF2235E4C3}"/>
          </ac:spMkLst>
        </pc:spChg>
        <pc:spChg chg="mod">
          <ac:chgData name="Davide Ligari" userId="S::davide.ligari01@universitadipavia.it::cd16d4e6-18d1-46c8-8174-793fdec8c90c" providerId="AD" clId="Web-{AEDEC4C3-0E9C-1281-08FD-8A0F6B702EFF}" dt="2024-07-01T10:10:03.070" v="214"/>
          <ac:spMkLst>
            <pc:docMk/>
            <pc:sldMk cId="1073406567" sldId="313"/>
            <ac:spMk id="390" creationId="{B177AB56-997D-90E7-9E2F-6975CF6FAA7D}"/>
          </ac:spMkLst>
        </pc:spChg>
        <pc:picChg chg="mod">
          <ac:chgData name="Davide Ligari" userId="S::davide.ligari01@universitadipavia.it::cd16d4e6-18d1-46c8-8174-793fdec8c90c" providerId="AD" clId="Web-{AEDEC4C3-0E9C-1281-08FD-8A0F6B702EFF}" dt="2024-07-01T10:10:03.086" v="248"/>
          <ac:picMkLst>
            <pc:docMk/>
            <pc:sldMk cId="1073406567" sldId="313"/>
            <ac:picMk id="21" creationId="{70DAE3BB-08A4-D0DC-E968-033FFD30DF02}"/>
          </ac:picMkLst>
        </pc:picChg>
        <pc:picChg chg="mod">
          <ac:chgData name="Davide Ligari" userId="S::davide.ligari01@universitadipavia.it::cd16d4e6-18d1-46c8-8174-793fdec8c90c" providerId="AD" clId="Web-{AEDEC4C3-0E9C-1281-08FD-8A0F6B702EFF}" dt="2024-07-01T10:10:03.086" v="246"/>
          <ac:picMkLst>
            <pc:docMk/>
            <pc:sldMk cId="1073406567" sldId="313"/>
            <ac:picMk id="23" creationId="{2E8D347D-43EB-429D-2545-8F6A1D5D9520}"/>
          </ac:picMkLst>
        </pc:picChg>
        <pc:picChg chg="mod">
          <ac:chgData name="Davide Ligari" userId="S::davide.ligari01@universitadipavia.it::cd16d4e6-18d1-46c8-8174-793fdec8c90c" providerId="AD" clId="Web-{AEDEC4C3-0E9C-1281-08FD-8A0F6B702EFF}" dt="2024-07-01T10:10:03.086" v="244"/>
          <ac:picMkLst>
            <pc:docMk/>
            <pc:sldMk cId="1073406567" sldId="313"/>
            <ac:picMk id="25" creationId="{1FA6FFB4-DF13-B028-C11F-ED52967300FD}"/>
          </ac:picMkLst>
        </pc:picChg>
        <pc:picChg chg="mod">
          <ac:chgData name="Davide Ligari" userId="S::davide.ligari01@universitadipavia.it::cd16d4e6-18d1-46c8-8174-793fdec8c90c" providerId="AD" clId="Web-{AEDEC4C3-0E9C-1281-08FD-8A0F6B702EFF}" dt="2024-07-01T10:10:03.086" v="242"/>
          <ac:picMkLst>
            <pc:docMk/>
            <pc:sldMk cId="1073406567" sldId="313"/>
            <ac:picMk id="27" creationId="{89151771-3A80-B808-9792-9A5991663A0D}"/>
          </ac:picMkLst>
        </pc:picChg>
        <pc:picChg chg="mod">
          <ac:chgData name="Davide Ligari" userId="S::davide.ligari01@universitadipavia.it::cd16d4e6-18d1-46c8-8174-793fdec8c90c" providerId="AD" clId="Web-{AEDEC4C3-0E9C-1281-08FD-8A0F6B702EFF}" dt="2024-07-01T10:10:03.086" v="240"/>
          <ac:picMkLst>
            <pc:docMk/>
            <pc:sldMk cId="1073406567" sldId="313"/>
            <ac:picMk id="29" creationId="{2956FE5E-6F9E-0A17-C772-968C19443A13}"/>
          </ac:picMkLst>
        </pc:picChg>
        <pc:picChg chg="mod">
          <ac:chgData name="Davide Ligari" userId="S::davide.ligari01@universitadipavia.it::cd16d4e6-18d1-46c8-8174-793fdec8c90c" providerId="AD" clId="Web-{AEDEC4C3-0E9C-1281-08FD-8A0F6B702EFF}" dt="2024-07-01T10:10:03.086" v="238"/>
          <ac:picMkLst>
            <pc:docMk/>
            <pc:sldMk cId="1073406567" sldId="313"/>
            <ac:picMk id="31" creationId="{0E27163A-04E8-98E4-A1AF-F3A58FA067C1}"/>
          </ac:picMkLst>
        </pc:picChg>
        <pc:picChg chg="mod">
          <ac:chgData name="Davide Ligari" userId="S::davide.ligari01@universitadipavia.it::cd16d4e6-18d1-46c8-8174-793fdec8c90c" providerId="AD" clId="Web-{AEDEC4C3-0E9C-1281-08FD-8A0F6B702EFF}" dt="2024-07-01T10:10:03.086" v="236"/>
          <ac:picMkLst>
            <pc:docMk/>
            <pc:sldMk cId="1073406567" sldId="313"/>
            <ac:picMk id="33" creationId="{B95734F6-FAC5-82AE-A8F9-35D50E09A3F5}"/>
          </ac:picMkLst>
        </pc:picChg>
        <pc:picChg chg="mod">
          <ac:chgData name="Davide Ligari" userId="S::davide.ligari01@universitadipavia.it::cd16d4e6-18d1-46c8-8174-793fdec8c90c" providerId="AD" clId="Web-{AEDEC4C3-0E9C-1281-08FD-8A0F6B702EFF}" dt="2024-07-01T10:10:03.086" v="234"/>
          <ac:picMkLst>
            <pc:docMk/>
            <pc:sldMk cId="1073406567" sldId="313"/>
            <ac:picMk id="35" creationId="{425683E4-69DE-854B-2E49-F16D31229650}"/>
          </ac:picMkLst>
        </pc:picChg>
        <pc:picChg chg="mod">
          <ac:chgData name="Davide Ligari" userId="S::davide.ligari01@universitadipavia.it::cd16d4e6-18d1-46c8-8174-793fdec8c90c" providerId="AD" clId="Web-{AEDEC4C3-0E9C-1281-08FD-8A0F6B702EFF}" dt="2024-07-01T10:10:03.086" v="221"/>
          <ac:picMkLst>
            <pc:docMk/>
            <pc:sldMk cId="1073406567" sldId="313"/>
            <ac:picMk id="57" creationId="{1E27AA27-ACCF-7C61-4FE2-70D660AE63D9}"/>
          </ac:picMkLst>
        </pc:picChg>
        <pc:picChg chg="mod">
          <ac:chgData name="Davide Ligari" userId="S::davide.ligari01@universitadipavia.it::cd16d4e6-18d1-46c8-8174-793fdec8c90c" providerId="AD" clId="Web-{AEDEC4C3-0E9C-1281-08FD-8A0F6B702EFF}" dt="2024-07-01T10:10:03.086" v="219"/>
          <ac:picMkLst>
            <pc:docMk/>
            <pc:sldMk cId="1073406567" sldId="313"/>
            <ac:picMk id="59" creationId="{C7F37322-E55D-6AB3-20F9-263189939BDD}"/>
          </ac:picMkLst>
        </pc:picChg>
        <pc:picChg chg="mod">
          <ac:chgData name="Davide Ligari" userId="S::davide.ligari01@universitadipavia.it::cd16d4e6-18d1-46c8-8174-793fdec8c90c" providerId="AD" clId="Web-{AEDEC4C3-0E9C-1281-08FD-8A0F6B702EFF}" dt="2024-07-01T10:10:03.070" v="215"/>
          <ac:picMkLst>
            <pc:docMk/>
            <pc:sldMk cId="1073406567" sldId="313"/>
            <ac:picMk id="384" creationId="{4E676444-DDA5-E79F-62DB-CD0B931A9735}"/>
          </ac:picMkLst>
        </pc:picChg>
        <pc:picChg chg="mod">
          <ac:chgData name="Davide Ligari" userId="S::davide.ligari01@universitadipavia.it::cd16d4e6-18d1-46c8-8174-793fdec8c90c" providerId="AD" clId="Web-{AEDEC4C3-0E9C-1281-08FD-8A0F6B702EFF}" dt="2024-07-01T10:08:27.739" v="12"/>
          <ac:picMkLst>
            <pc:docMk/>
            <pc:sldMk cId="1073406567" sldId="313"/>
            <ac:picMk id="1026" creationId="{4AC09D73-3FE7-EF46-3B88-9448C393B7E0}"/>
          </ac:picMkLst>
        </pc:picChg>
      </pc:sldChg>
    </pc:docChg>
  </pc:docChgLst>
  <pc:docChgLst>
    <pc:chgData name="Andrea Alberti" userId="12275355-81bb-4ff2-ba5f-108dd79076d4" providerId="ADAL" clId="{D7F1B6B5-F5C7-E84E-8B26-948C5894D9D3}"/>
    <pc:docChg chg="undo custSel modSld">
      <pc:chgData name="Andrea Alberti" userId="12275355-81bb-4ff2-ba5f-108dd79076d4" providerId="ADAL" clId="{D7F1B6B5-F5C7-E84E-8B26-948C5894D9D3}" dt="2024-06-22T15:46:52.329" v="83" actId="14100"/>
      <pc:docMkLst>
        <pc:docMk/>
      </pc:docMkLst>
      <pc:sldChg chg="modSp">
        <pc:chgData name="Andrea Alberti" userId="12275355-81bb-4ff2-ba5f-108dd79076d4" providerId="ADAL" clId="{D7F1B6B5-F5C7-E84E-8B26-948C5894D9D3}" dt="2024-06-22T13:26:58.633" v="4" actId="255"/>
        <pc:sldMkLst>
          <pc:docMk/>
          <pc:sldMk cId="0" sldId="264"/>
        </pc:sldMkLst>
        <pc:spChg chg="mod">
          <ac:chgData name="Andrea Alberti" userId="12275355-81bb-4ff2-ba5f-108dd79076d4" providerId="ADAL" clId="{D7F1B6B5-F5C7-E84E-8B26-948C5894D9D3}" dt="2024-06-22T13:26:58.633" v="4" actId="255"/>
          <ac:spMkLst>
            <pc:docMk/>
            <pc:sldMk cId="0" sldId="264"/>
            <ac:spMk id="490" creationId="{00000000-0000-0000-0000-000000000000}"/>
          </ac:spMkLst>
        </pc:spChg>
      </pc:sldChg>
      <pc:sldChg chg="addSp modSp">
        <pc:chgData name="Andrea Alberti" userId="12275355-81bb-4ff2-ba5f-108dd79076d4" providerId="ADAL" clId="{D7F1B6B5-F5C7-E84E-8B26-948C5894D9D3}" dt="2024-06-22T14:46:55.527" v="82" actId="1076"/>
        <pc:sldMkLst>
          <pc:docMk/>
          <pc:sldMk cId="4085846848" sldId="303"/>
        </pc:sldMkLst>
        <pc:spChg chg="add mod">
          <ac:chgData name="Andrea Alberti" userId="12275355-81bb-4ff2-ba5f-108dd79076d4" providerId="ADAL" clId="{D7F1B6B5-F5C7-E84E-8B26-948C5894D9D3}" dt="2024-06-22T14:46:55.527" v="82" actId="1076"/>
          <ac:spMkLst>
            <pc:docMk/>
            <pc:sldMk cId="4085846848" sldId="303"/>
            <ac:spMk id="6" creationId="{D2A7768F-EB35-33FF-DB81-FFA10CDDB488}"/>
          </ac:spMkLst>
        </pc:spChg>
        <pc:spChg chg="add mod">
          <ac:chgData name="Andrea Alberti" userId="12275355-81bb-4ff2-ba5f-108dd79076d4" providerId="ADAL" clId="{D7F1B6B5-F5C7-E84E-8B26-948C5894D9D3}" dt="2024-06-22T14:46:44.978" v="79" actId="1076"/>
          <ac:spMkLst>
            <pc:docMk/>
            <pc:sldMk cId="4085846848" sldId="303"/>
            <ac:spMk id="8" creationId="{B3306A6C-C76E-C0A3-5C96-E8D862574B6C}"/>
          </ac:spMkLst>
        </pc:spChg>
        <pc:spChg chg="mod">
          <ac:chgData name="Andrea Alberti" userId="12275355-81bb-4ff2-ba5f-108dd79076d4" providerId="ADAL" clId="{D7F1B6B5-F5C7-E84E-8B26-948C5894D9D3}" dt="2024-06-22T14:45:58.081" v="75" actId="1076"/>
          <ac:spMkLst>
            <pc:docMk/>
            <pc:sldMk cId="4085846848" sldId="303"/>
            <ac:spMk id="19" creationId="{5EDB9074-3837-8F80-B870-8EF4DF4FC1B1}"/>
          </ac:spMkLst>
        </pc:spChg>
        <pc:picChg chg="mod">
          <ac:chgData name="Andrea Alberti" userId="12275355-81bb-4ff2-ba5f-108dd79076d4" providerId="ADAL" clId="{D7F1B6B5-F5C7-E84E-8B26-948C5894D9D3}" dt="2024-06-22T14:46:24.946" v="78" actId="1076"/>
          <ac:picMkLst>
            <pc:docMk/>
            <pc:sldMk cId="4085846848" sldId="303"/>
            <ac:picMk id="4" creationId="{5E9B1F9B-AC59-1AFC-C51D-BA4E75C145CA}"/>
          </ac:picMkLst>
        </pc:picChg>
        <pc:cxnChg chg="add mod">
          <ac:chgData name="Andrea Alberti" userId="12275355-81bb-4ff2-ba5f-108dd79076d4" providerId="ADAL" clId="{D7F1B6B5-F5C7-E84E-8B26-948C5894D9D3}" dt="2024-06-22T14:46:49.174" v="80" actId="1076"/>
          <ac:cxnSpMkLst>
            <pc:docMk/>
            <pc:sldMk cId="4085846848" sldId="303"/>
            <ac:cxnSpMk id="15" creationId="{A114C407-7638-30BD-EDDA-C220F5CB1FE7}"/>
          </ac:cxnSpMkLst>
        </pc:cxnChg>
      </pc:sldChg>
      <pc:sldChg chg="modSp">
        <pc:chgData name="Andrea Alberti" userId="12275355-81bb-4ff2-ba5f-108dd79076d4" providerId="ADAL" clId="{D7F1B6B5-F5C7-E84E-8B26-948C5894D9D3}" dt="2024-06-22T15:46:52.329" v="83" actId="14100"/>
        <pc:sldMkLst>
          <pc:docMk/>
          <pc:sldMk cId="4289548306" sldId="319"/>
        </pc:sldMkLst>
        <pc:spChg chg="mod">
          <ac:chgData name="Andrea Alberti" userId="12275355-81bb-4ff2-ba5f-108dd79076d4" providerId="ADAL" clId="{D7F1B6B5-F5C7-E84E-8B26-948C5894D9D3}" dt="2024-06-22T15:46:52.329" v="83" actId="14100"/>
          <ac:spMkLst>
            <pc:docMk/>
            <pc:sldMk cId="4289548306" sldId="319"/>
            <ac:spMk id="13" creationId="{A315B2AC-051D-8FCB-9D02-9B0C97228F8E}"/>
          </ac:spMkLst>
        </pc:spChg>
      </pc:sldChg>
    </pc:docChg>
  </pc:docChgLst>
  <pc:docChgLst>
    <pc:chgData name="Andrea Alberti" userId="12275355-81bb-4ff2-ba5f-108dd79076d4" providerId="ADAL" clId="{AA296674-2907-074E-8B87-63BB959A031A}"/>
    <pc:docChg chg="custSel modSld">
      <pc:chgData name="Andrea Alberti" userId="12275355-81bb-4ff2-ba5f-108dd79076d4" providerId="ADAL" clId="{AA296674-2907-074E-8B87-63BB959A031A}" dt="2024-06-24T09:14:24.803" v="8386" actId="20577"/>
      <pc:docMkLst>
        <pc:docMk/>
      </pc:docMkLst>
      <pc:sldChg chg="modNotesTx">
        <pc:chgData name="Andrea Alberti" userId="12275355-81bb-4ff2-ba5f-108dd79076d4" providerId="ADAL" clId="{AA296674-2907-074E-8B87-63BB959A031A}" dt="2024-06-24T09:04:33.093" v="7703" actId="20577"/>
        <pc:sldMkLst>
          <pc:docMk/>
          <pc:sldMk cId="0" sldId="264"/>
        </pc:sldMkLst>
      </pc:sldChg>
      <pc:sldChg chg="modNotesTx">
        <pc:chgData name="Andrea Alberti" userId="12275355-81bb-4ff2-ba5f-108dd79076d4" providerId="ADAL" clId="{AA296674-2907-074E-8B87-63BB959A031A}" dt="2024-06-24T09:08:48.123" v="8117" actId="20577"/>
        <pc:sldMkLst>
          <pc:docMk/>
          <pc:sldMk cId="3342686042" sldId="301"/>
        </pc:sldMkLst>
      </pc:sldChg>
      <pc:sldChg chg="modNotesTx">
        <pc:chgData name="Andrea Alberti" userId="12275355-81bb-4ff2-ba5f-108dd79076d4" providerId="ADAL" clId="{AA296674-2907-074E-8B87-63BB959A031A}" dt="2024-06-24T09:13:39.151" v="8383" actId="20577"/>
        <pc:sldMkLst>
          <pc:docMk/>
          <pc:sldMk cId="1439013310" sldId="302"/>
        </pc:sldMkLst>
      </pc:sldChg>
      <pc:sldChg chg="modNotesTx">
        <pc:chgData name="Andrea Alberti" userId="12275355-81bb-4ff2-ba5f-108dd79076d4" providerId="ADAL" clId="{AA296674-2907-074E-8B87-63BB959A031A}" dt="2024-06-24T09:14:24.803" v="8386" actId="20577"/>
        <pc:sldMkLst>
          <pc:docMk/>
          <pc:sldMk cId="4085846848" sldId="303"/>
        </pc:sldMkLst>
      </pc:sldChg>
      <pc:sldChg chg="modNotesTx">
        <pc:chgData name="Andrea Alberti" userId="12275355-81bb-4ff2-ba5f-108dd79076d4" providerId="ADAL" clId="{AA296674-2907-074E-8B87-63BB959A031A}" dt="2024-06-22T16:41:31.639" v="4297" actId="20577"/>
        <pc:sldMkLst>
          <pc:docMk/>
          <pc:sldMk cId="2449687113" sldId="304"/>
        </pc:sldMkLst>
      </pc:sldChg>
      <pc:sldChg chg="modNotesTx">
        <pc:chgData name="Andrea Alberti" userId="12275355-81bb-4ff2-ba5f-108dd79076d4" providerId="ADAL" clId="{AA296674-2907-074E-8B87-63BB959A031A}" dt="2024-06-22T16:42:47.697" v="4626" actId="20577"/>
        <pc:sldMkLst>
          <pc:docMk/>
          <pc:sldMk cId="1009573022" sldId="305"/>
        </pc:sldMkLst>
      </pc:sldChg>
      <pc:sldChg chg="modNotesTx">
        <pc:chgData name="Andrea Alberti" userId="12275355-81bb-4ff2-ba5f-108dd79076d4" providerId="ADAL" clId="{AA296674-2907-074E-8B87-63BB959A031A}" dt="2024-06-22T16:46:50.787" v="5332" actId="20577"/>
        <pc:sldMkLst>
          <pc:docMk/>
          <pc:sldMk cId="4258793203" sldId="314"/>
        </pc:sldMkLst>
      </pc:sldChg>
      <pc:sldChg chg="modNotesTx">
        <pc:chgData name="Andrea Alberti" userId="12275355-81bb-4ff2-ba5f-108dd79076d4" providerId="ADAL" clId="{AA296674-2907-074E-8B87-63BB959A031A}" dt="2024-06-22T16:49:38.431" v="6089" actId="20577"/>
        <pc:sldMkLst>
          <pc:docMk/>
          <pc:sldMk cId="4064883271" sldId="318"/>
        </pc:sldMkLst>
      </pc:sldChg>
      <pc:sldChg chg="modNotesTx">
        <pc:chgData name="Andrea Alberti" userId="12275355-81bb-4ff2-ba5f-108dd79076d4" providerId="ADAL" clId="{AA296674-2907-074E-8B87-63BB959A031A}" dt="2024-06-22T16:53:00.783" v="6562" actId="20577"/>
        <pc:sldMkLst>
          <pc:docMk/>
          <pc:sldMk cId="4289548306" sldId="319"/>
        </pc:sldMkLst>
      </pc:sldChg>
      <pc:sldChg chg="modNotesTx">
        <pc:chgData name="Andrea Alberti" userId="12275355-81bb-4ff2-ba5f-108dd79076d4" providerId="ADAL" clId="{AA296674-2907-074E-8B87-63BB959A031A}" dt="2024-06-22T16:55:35.297" v="7042" actId="20577"/>
        <pc:sldMkLst>
          <pc:docMk/>
          <pc:sldMk cId="3883054690" sldId="320"/>
        </pc:sldMkLst>
      </pc:sldChg>
      <pc:sldChg chg="modNotesTx">
        <pc:chgData name="Andrea Alberti" userId="12275355-81bb-4ff2-ba5f-108dd79076d4" providerId="ADAL" clId="{AA296674-2907-074E-8B87-63BB959A031A}" dt="2024-06-22T16:57:32.617" v="7567" actId="20577"/>
        <pc:sldMkLst>
          <pc:docMk/>
          <pc:sldMk cId="1835415967" sldId="321"/>
        </pc:sldMkLst>
      </pc:sldChg>
    </pc:docChg>
  </pc:docChgLst>
  <pc:docChgLst>
    <pc:chgData name="Davide Ligari" userId="S::davide.ligari01@universitadipavia.it::cd16d4e6-18d1-46c8-8174-793fdec8c90c" providerId="AD" clId="Web-{4191CCA2-FFF6-B560-C443-6D1AFA1FB603}"/>
    <pc:docChg chg="modSld">
      <pc:chgData name="Davide Ligari" userId="S::davide.ligari01@universitadipavia.it::cd16d4e6-18d1-46c8-8174-793fdec8c90c" providerId="AD" clId="Web-{4191CCA2-FFF6-B560-C443-6D1AFA1FB603}" dt="2024-07-02T10:23:04.745" v="15"/>
      <pc:docMkLst>
        <pc:docMk/>
      </pc:docMkLst>
      <pc:sldChg chg="addSp delSp modSp">
        <pc:chgData name="Davide Ligari" userId="S::davide.ligari01@universitadipavia.it::cd16d4e6-18d1-46c8-8174-793fdec8c90c" providerId="AD" clId="Web-{4191CCA2-FFF6-B560-C443-6D1AFA1FB603}" dt="2024-07-02T10:23:04.745" v="15"/>
        <pc:sldMkLst>
          <pc:docMk/>
          <pc:sldMk cId="4289548306" sldId="319"/>
        </pc:sldMkLst>
        <pc:spChg chg="add del">
          <ac:chgData name="Davide Ligari" userId="S::davide.ligari01@universitadipavia.it::cd16d4e6-18d1-46c8-8174-793fdec8c90c" providerId="AD" clId="Web-{4191CCA2-FFF6-B560-C443-6D1AFA1FB603}" dt="2024-07-02T10:23:04.745" v="15"/>
          <ac:spMkLst>
            <pc:docMk/>
            <pc:sldMk cId="4289548306" sldId="319"/>
            <ac:spMk id="2" creationId="{42F1B90B-71D2-B5CF-8D71-27E5FA572137}"/>
          </ac:spMkLst>
        </pc:spChg>
        <pc:spChg chg="add del mod">
          <ac:chgData name="Davide Ligari" userId="S::davide.ligari01@universitadipavia.it::cd16d4e6-18d1-46c8-8174-793fdec8c90c" providerId="AD" clId="Web-{4191CCA2-FFF6-B560-C443-6D1AFA1FB603}" dt="2024-07-02T10:23:04.745" v="15"/>
          <ac:spMkLst>
            <pc:docMk/>
            <pc:sldMk cId="4289548306" sldId="319"/>
            <ac:spMk id="6" creationId="{AAEBFD12-0C3F-32EF-52C4-45792CE64BA2}"/>
          </ac:spMkLst>
        </pc:spChg>
        <pc:spChg chg="mod">
          <ac:chgData name="Davide Ligari" userId="S::davide.ligari01@universitadipavia.it::cd16d4e6-18d1-46c8-8174-793fdec8c90c" providerId="AD" clId="Web-{4191CCA2-FFF6-B560-C443-6D1AFA1FB603}" dt="2024-07-02T10:22:59.323" v="13"/>
          <ac:spMkLst>
            <pc:docMk/>
            <pc:sldMk cId="4289548306" sldId="319"/>
            <ac:spMk id="12" creationId="{4D8F1E1B-0817-41A3-EAC8-DF725517A2B5}"/>
          </ac:spMkLst>
        </pc:spChg>
        <pc:spChg chg="mod">
          <ac:chgData name="Davide Ligari" userId="S::davide.ligari01@universitadipavia.it::cd16d4e6-18d1-46c8-8174-793fdec8c90c" providerId="AD" clId="Web-{4191CCA2-FFF6-B560-C443-6D1AFA1FB603}" dt="2024-07-02T10:23:02.636" v="14"/>
          <ac:spMkLst>
            <pc:docMk/>
            <pc:sldMk cId="4289548306" sldId="319"/>
            <ac:spMk id="13" creationId="{A315B2AC-051D-8FCB-9D02-9B0C97228F8E}"/>
          </ac:spMkLst>
        </pc:spChg>
        <pc:picChg chg="mod">
          <ac:chgData name="Davide Ligari" userId="S::davide.ligari01@universitadipavia.it::cd16d4e6-18d1-46c8-8174-793fdec8c90c" providerId="AD" clId="Web-{4191CCA2-FFF6-B560-C443-6D1AFA1FB603}" dt="2024-07-02T10:22:56.886" v="12"/>
          <ac:picMkLst>
            <pc:docMk/>
            <pc:sldMk cId="4289548306" sldId="319"/>
            <ac:picMk id="9" creationId="{2F2ED43A-FF85-3A10-773D-D186FE7D84A1}"/>
          </ac:picMkLst>
        </pc:picChg>
      </pc:sldChg>
    </pc:docChg>
  </pc:docChgLst>
  <pc:docChgLst>
    <pc:chgData name="Davide Ligari" userId="cd16d4e6-18d1-46c8-8174-793fdec8c90c" providerId="ADAL" clId="{0087D419-9046-4772-A162-6E60408EF9A1}"/>
    <pc:docChg chg="undo redo custSel addSld delSld modSld sldOrd delMainMaster">
      <pc:chgData name="Davide Ligari" userId="cd16d4e6-18d1-46c8-8174-793fdec8c90c" providerId="ADAL" clId="{0087D419-9046-4772-A162-6E60408EF9A1}" dt="2024-07-01T10:13:25.373" v="9279" actId="1366"/>
      <pc:docMkLst>
        <pc:docMk/>
      </pc:docMkLst>
      <pc:sldChg chg="addSp modSp mod modNotesTx">
        <pc:chgData name="Davide Ligari" userId="cd16d4e6-18d1-46c8-8174-793fdec8c90c" providerId="ADAL" clId="{0087D419-9046-4772-A162-6E60408EF9A1}" dt="2024-06-23T11:56:16.397" v="3864" actId="20577"/>
        <pc:sldMkLst>
          <pc:docMk/>
          <pc:sldMk cId="0" sldId="256"/>
        </pc:sldMkLst>
        <pc:spChg chg="add mod">
          <ac:chgData name="Davide Ligari" userId="cd16d4e6-18d1-46c8-8174-793fdec8c90c" providerId="ADAL" clId="{0087D419-9046-4772-A162-6E60408EF9A1}" dt="2024-06-19T09:45:11.464" v="183" actId="1076"/>
          <ac:spMkLst>
            <pc:docMk/>
            <pc:sldMk cId="0" sldId="256"/>
            <ac:spMk id="3" creationId="{0014D4C9-AF96-0375-7728-BE11823F1610}"/>
          </ac:spMkLst>
        </pc:spChg>
        <pc:spChg chg="mod">
          <ac:chgData name="Davide Ligari" userId="cd16d4e6-18d1-46c8-8174-793fdec8c90c" providerId="ADAL" clId="{0087D419-9046-4772-A162-6E60408EF9A1}" dt="2024-06-19T09:49:04.982" v="186" actId="20577"/>
          <ac:spMkLst>
            <pc:docMk/>
            <pc:sldMk cId="0" sldId="256"/>
            <ac:spMk id="268" creationId="{00000000-0000-0000-0000-000000000000}"/>
          </ac:spMkLst>
        </pc:spChg>
        <pc:spChg chg="mod">
          <ac:chgData name="Davide Ligari" userId="cd16d4e6-18d1-46c8-8174-793fdec8c90c" providerId="ADAL" clId="{0087D419-9046-4772-A162-6E60408EF9A1}" dt="2024-06-19T09:44:53.611" v="182" actId="14100"/>
          <ac:spMkLst>
            <pc:docMk/>
            <pc:sldMk cId="0" sldId="256"/>
            <ac:spMk id="269" creationId="{00000000-0000-0000-0000-000000000000}"/>
          </ac:spMkLst>
        </pc:spChg>
      </pc:sldChg>
      <pc:sldChg chg="del">
        <pc:chgData name="Davide Ligari" userId="cd16d4e6-18d1-46c8-8174-793fdec8c90c" providerId="ADAL" clId="{0087D419-9046-4772-A162-6E60408EF9A1}" dt="2024-06-19T09:53:39.819" v="228" actId="47"/>
        <pc:sldMkLst>
          <pc:docMk/>
          <pc:sldMk cId="0" sldId="257"/>
        </pc:sldMkLst>
      </pc:sldChg>
      <pc:sldChg chg="modSp mod ord modNotesTx">
        <pc:chgData name="Davide Ligari" userId="cd16d4e6-18d1-46c8-8174-793fdec8c90c" providerId="ADAL" clId="{0087D419-9046-4772-A162-6E60408EF9A1}" dt="2024-06-23T11:53:45.711" v="3768" actId="20577"/>
        <pc:sldMkLst>
          <pc:docMk/>
          <pc:sldMk cId="0" sldId="258"/>
        </pc:sldMkLst>
        <pc:spChg chg="mod">
          <ac:chgData name="Davide Ligari" userId="cd16d4e6-18d1-46c8-8174-793fdec8c90c" providerId="ADAL" clId="{0087D419-9046-4772-A162-6E60408EF9A1}" dt="2024-06-19T09:50:11.544" v="195" actId="20577"/>
          <ac:spMkLst>
            <pc:docMk/>
            <pc:sldMk cId="0" sldId="258"/>
            <ac:spMk id="307" creationId="{00000000-0000-0000-0000-000000000000}"/>
          </ac:spMkLst>
        </pc:spChg>
        <pc:spChg chg="mod">
          <ac:chgData name="Davide Ligari" userId="cd16d4e6-18d1-46c8-8174-793fdec8c90c" providerId="ADAL" clId="{0087D419-9046-4772-A162-6E60408EF9A1}" dt="2024-06-19T09:51:46.091" v="227" actId="20577"/>
          <ac:spMkLst>
            <pc:docMk/>
            <pc:sldMk cId="0" sldId="258"/>
            <ac:spMk id="309" creationId="{00000000-0000-0000-0000-000000000000}"/>
          </ac:spMkLst>
        </pc:spChg>
      </pc:sldChg>
      <pc:sldChg chg="del ord">
        <pc:chgData name="Davide Ligari" userId="cd16d4e6-18d1-46c8-8174-793fdec8c90c" providerId="ADAL" clId="{0087D419-9046-4772-A162-6E60408EF9A1}" dt="2024-06-22T09:06:35.526" v="3177" actId="47"/>
        <pc:sldMkLst>
          <pc:docMk/>
          <pc:sldMk cId="0" sldId="259"/>
        </pc:sldMkLst>
      </pc:sldChg>
      <pc:sldChg chg="del ord">
        <pc:chgData name="Davide Ligari" userId="cd16d4e6-18d1-46c8-8174-793fdec8c90c" providerId="ADAL" clId="{0087D419-9046-4772-A162-6E60408EF9A1}" dt="2024-06-22T09:06:35.526" v="3177" actId="47"/>
        <pc:sldMkLst>
          <pc:docMk/>
          <pc:sldMk cId="0" sldId="260"/>
        </pc:sldMkLst>
      </pc:sldChg>
      <pc:sldChg chg="addSp delSp modSp mod modNotesTx">
        <pc:chgData name="Davide Ligari" userId="cd16d4e6-18d1-46c8-8174-793fdec8c90c" providerId="ADAL" clId="{0087D419-9046-4772-A162-6E60408EF9A1}" dt="2024-06-27T06:30:46.930" v="9277" actId="403"/>
        <pc:sldMkLst>
          <pc:docMk/>
          <pc:sldMk cId="0" sldId="261"/>
        </pc:sldMkLst>
        <pc:spChg chg="add del mod">
          <ac:chgData name="Davide Ligari" userId="cd16d4e6-18d1-46c8-8174-793fdec8c90c" providerId="ADAL" clId="{0087D419-9046-4772-A162-6E60408EF9A1}" dt="2024-06-19T09:57:26.368" v="235" actId="478"/>
          <ac:spMkLst>
            <pc:docMk/>
            <pc:sldMk cId="0" sldId="261"/>
            <ac:spMk id="3" creationId="{D19C62D8-E219-7CEA-B8FA-2595D3DD0E9D}"/>
          </ac:spMkLst>
        </pc:spChg>
        <pc:spChg chg="add del mod">
          <ac:chgData name="Davide Ligari" userId="cd16d4e6-18d1-46c8-8174-793fdec8c90c" providerId="ADAL" clId="{0087D419-9046-4772-A162-6E60408EF9A1}" dt="2024-06-19T09:57:26.368" v="235" actId="478"/>
          <ac:spMkLst>
            <pc:docMk/>
            <pc:sldMk cId="0" sldId="261"/>
            <ac:spMk id="5" creationId="{29EE63BA-7188-E014-3E55-5F1652BA81C0}"/>
          </ac:spMkLst>
        </pc:spChg>
        <pc:spChg chg="add del mod">
          <ac:chgData name="Davide Ligari" userId="cd16d4e6-18d1-46c8-8174-793fdec8c90c" providerId="ADAL" clId="{0087D419-9046-4772-A162-6E60408EF9A1}" dt="2024-06-19T09:57:30.313" v="236" actId="478"/>
          <ac:spMkLst>
            <pc:docMk/>
            <pc:sldMk cId="0" sldId="261"/>
            <ac:spMk id="7" creationId="{084DD2E3-1E3D-A5FD-26EB-2606E0D34625}"/>
          </ac:spMkLst>
        </pc:spChg>
        <pc:spChg chg="add del mod">
          <ac:chgData name="Davide Ligari" userId="cd16d4e6-18d1-46c8-8174-793fdec8c90c" providerId="ADAL" clId="{0087D419-9046-4772-A162-6E60408EF9A1}" dt="2024-06-19T09:57:13.549" v="234" actId="478"/>
          <ac:spMkLst>
            <pc:docMk/>
            <pc:sldMk cId="0" sldId="261"/>
            <ac:spMk id="9" creationId="{F8FD083B-805F-5088-C4ED-02E9B4C8A885}"/>
          </ac:spMkLst>
        </pc:spChg>
        <pc:spChg chg="add mod">
          <ac:chgData name="Davide Ligari" userId="cd16d4e6-18d1-46c8-8174-793fdec8c90c" providerId="ADAL" clId="{0087D419-9046-4772-A162-6E60408EF9A1}" dt="2024-06-19T10:03:30.123" v="275" actId="20577"/>
          <ac:spMkLst>
            <pc:docMk/>
            <pc:sldMk cId="0" sldId="261"/>
            <ac:spMk id="10" creationId="{2EF60FB4-28CC-6FB7-8835-B2B8C339085A}"/>
          </ac:spMkLst>
        </pc:spChg>
        <pc:spChg chg="add mod">
          <ac:chgData name="Davide Ligari" userId="cd16d4e6-18d1-46c8-8174-793fdec8c90c" providerId="ADAL" clId="{0087D419-9046-4772-A162-6E60408EF9A1}" dt="2024-06-19T10:08:09.969" v="276"/>
          <ac:spMkLst>
            <pc:docMk/>
            <pc:sldMk cId="0" sldId="261"/>
            <ac:spMk id="34" creationId="{BFB46B7D-74C9-D8BF-D9F7-805264406319}"/>
          </ac:spMkLst>
        </pc:spChg>
        <pc:spChg chg="del">
          <ac:chgData name="Davide Ligari" userId="cd16d4e6-18d1-46c8-8174-793fdec8c90c" providerId="ADAL" clId="{0087D419-9046-4772-A162-6E60408EF9A1}" dt="2024-06-19T09:57:07.620" v="233" actId="478"/>
          <ac:spMkLst>
            <pc:docMk/>
            <pc:sldMk cId="0" sldId="261"/>
            <ac:spMk id="338" creationId="{00000000-0000-0000-0000-000000000000}"/>
          </ac:spMkLst>
        </pc:spChg>
        <pc:spChg chg="del">
          <ac:chgData name="Davide Ligari" userId="cd16d4e6-18d1-46c8-8174-793fdec8c90c" providerId="ADAL" clId="{0087D419-9046-4772-A162-6E60408EF9A1}" dt="2024-06-19T09:57:07.620" v="233" actId="478"/>
          <ac:spMkLst>
            <pc:docMk/>
            <pc:sldMk cId="0" sldId="261"/>
            <ac:spMk id="340" creationId="{00000000-0000-0000-0000-000000000000}"/>
          </ac:spMkLst>
        </pc:spChg>
        <pc:spChg chg="del">
          <ac:chgData name="Davide Ligari" userId="cd16d4e6-18d1-46c8-8174-793fdec8c90c" providerId="ADAL" clId="{0087D419-9046-4772-A162-6E60408EF9A1}" dt="2024-06-19T09:57:07.620" v="233" actId="478"/>
          <ac:spMkLst>
            <pc:docMk/>
            <pc:sldMk cId="0" sldId="261"/>
            <ac:spMk id="341" creationId="{00000000-0000-0000-0000-000000000000}"/>
          </ac:spMkLst>
        </pc:spChg>
        <pc:spChg chg="del">
          <ac:chgData name="Davide Ligari" userId="cd16d4e6-18d1-46c8-8174-793fdec8c90c" providerId="ADAL" clId="{0087D419-9046-4772-A162-6E60408EF9A1}" dt="2024-06-19T09:57:07.620" v="233" actId="478"/>
          <ac:spMkLst>
            <pc:docMk/>
            <pc:sldMk cId="0" sldId="261"/>
            <ac:spMk id="342" creationId="{00000000-0000-0000-0000-000000000000}"/>
          </ac:spMkLst>
        </pc:spChg>
        <pc:grpChg chg="del">
          <ac:chgData name="Davide Ligari" userId="cd16d4e6-18d1-46c8-8174-793fdec8c90c" providerId="ADAL" clId="{0087D419-9046-4772-A162-6E60408EF9A1}" dt="2024-06-19T09:57:07.620" v="233" actId="478"/>
          <ac:grpSpMkLst>
            <pc:docMk/>
            <pc:sldMk cId="0" sldId="261"/>
            <ac:grpSpMk id="345" creationId="{00000000-0000-0000-0000-000000000000}"/>
          </ac:grpSpMkLst>
        </pc:grpChg>
        <pc:grpChg chg="del">
          <ac:chgData name="Davide Ligari" userId="cd16d4e6-18d1-46c8-8174-793fdec8c90c" providerId="ADAL" clId="{0087D419-9046-4772-A162-6E60408EF9A1}" dt="2024-06-19T09:57:07.620" v="233" actId="478"/>
          <ac:grpSpMkLst>
            <pc:docMk/>
            <pc:sldMk cId="0" sldId="261"/>
            <ac:grpSpMk id="370" creationId="{00000000-0000-0000-0000-000000000000}"/>
          </ac:grpSpMkLst>
        </pc:grpChg>
        <pc:picChg chg="mod modCrop">
          <ac:chgData name="Davide Ligari" userId="cd16d4e6-18d1-46c8-8174-793fdec8c90c" providerId="ADAL" clId="{0087D419-9046-4772-A162-6E60408EF9A1}" dt="2024-06-19T10:01:43.998" v="245" actId="732"/>
          <ac:picMkLst>
            <pc:docMk/>
            <pc:sldMk cId="0" sldId="261"/>
            <ac:picMk id="2" creationId="{A02900B4-4A67-16E2-531C-938E06DBE8AF}"/>
          </ac:picMkLst>
        </pc:picChg>
        <pc:cxnChg chg="del">
          <ac:chgData name="Davide Ligari" userId="cd16d4e6-18d1-46c8-8174-793fdec8c90c" providerId="ADAL" clId="{0087D419-9046-4772-A162-6E60408EF9A1}" dt="2024-06-19T09:57:07.620" v="233" actId="478"/>
          <ac:cxnSpMkLst>
            <pc:docMk/>
            <pc:sldMk cId="0" sldId="261"/>
            <ac:cxnSpMk id="343" creationId="{00000000-0000-0000-0000-000000000000}"/>
          </ac:cxnSpMkLst>
        </pc:cxnChg>
        <pc:cxnChg chg="del">
          <ac:chgData name="Davide Ligari" userId="cd16d4e6-18d1-46c8-8174-793fdec8c90c" providerId="ADAL" clId="{0087D419-9046-4772-A162-6E60408EF9A1}" dt="2024-06-19T09:57:07.620" v="233" actId="478"/>
          <ac:cxnSpMkLst>
            <pc:docMk/>
            <pc:sldMk cId="0" sldId="261"/>
            <ac:cxnSpMk id="344" creationId="{00000000-0000-0000-0000-000000000000}"/>
          </ac:cxnSpMkLst>
        </pc:cxnChg>
      </pc:sldChg>
      <pc:sldChg chg="addSp delSp modSp mod ord modNotesTx">
        <pc:chgData name="Davide Ligari" userId="cd16d4e6-18d1-46c8-8174-793fdec8c90c" providerId="ADAL" clId="{0087D419-9046-4772-A162-6E60408EF9A1}" dt="2024-06-23T13:17:18.086" v="5711"/>
        <pc:sldMkLst>
          <pc:docMk/>
          <pc:sldMk cId="0" sldId="262"/>
        </pc:sldMkLst>
        <pc:spChg chg="add del">
          <ac:chgData name="Davide Ligari" userId="cd16d4e6-18d1-46c8-8174-793fdec8c90c" providerId="ADAL" clId="{0087D419-9046-4772-A162-6E60408EF9A1}" dt="2024-06-20T08:59:29.022" v="620" actId="22"/>
          <ac:spMkLst>
            <pc:docMk/>
            <pc:sldMk cId="0" sldId="262"/>
            <ac:spMk id="3" creationId="{4EE4C413-960F-969C-8D4E-50310406C0BB}"/>
          </ac:spMkLst>
        </pc:spChg>
        <pc:spChg chg="add del mod">
          <ac:chgData name="Davide Ligari" userId="cd16d4e6-18d1-46c8-8174-793fdec8c90c" providerId="ADAL" clId="{0087D419-9046-4772-A162-6E60408EF9A1}" dt="2024-06-20T09:00:22.510" v="645" actId="478"/>
          <ac:spMkLst>
            <pc:docMk/>
            <pc:sldMk cId="0" sldId="262"/>
            <ac:spMk id="5" creationId="{D8A1466F-89AA-B3B5-80F5-20516F4E5725}"/>
          </ac:spMkLst>
        </pc:spChg>
        <pc:spChg chg="add del mod">
          <ac:chgData name="Davide Ligari" userId="cd16d4e6-18d1-46c8-8174-793fdec8c90c" providerId="ADAL" clId="{0087D419-9046-4772-A162-6E60408EF9A1}" dt="2024-06-20T09:00:34.069" v="647" actId="478"/>
          <ac:spMkLst>
            <pc:docMk/>
            <pc:sldMk cId="0" sldId="262"/>
            <ac:spMk id="7" creationId="{9AA85EAD-ABC1-3A5D-0F6A-767E4A38E846}"/>
          </ac:spMkLst>
        </pc:spChg>
        <pc:spChg chg="add del mod">
          <ac:chgData name="Davide Ligari" userId="cd16d4e6-18d1-46c8-8174-793fdec8c90c" providerId="ADAL" clId="{0087D419-9046-4772-A162-6E60408EF9A1}" dt="2024-06-20T09:00:39.839" v="649" actId="478"/>
          <ac:spMkLst>
            <pc:docMk/>
            <pc:sldMk cId="0" sldId="262"/>
            <ac:spMk id="9" creationId="{A0F728CA-D11C-F409-9B44-A434122B61F7}"/>
          </ac:spMkLst>
        </pc:spChg>
        <pc:spChg chg="add mod">
          <ac:chgData name="Davide Ligari" userId="cd16d4e6-18d1-46c8-8174-793fdec8c90c" providerId="ADAL" clId="{0087D419-9046-4772-A162-6E60408EF9A1}" dt="2024-06-20T09:03:59.545" v="721" actId="20577"/>
          <ac:spMkLst>
            <pc:docMk/>
            <pc:sldMk cId="0" sldId="262"/>
            <ac:spMk id="10" creationId="{83B32112-ACA1-E927-3E98-6D203EE1441D}"/>
          </ac:spMkLst>
        </pc:spChg>
        <pc:spChg chg="add mod">
          <ac:chgData name="Davide Ligari" userId="cd16d4e6-18d1-46c8-8174-793fdec8c90c" providerId="ADAL" clId="{0087D419-9046-4772-A162-6E60408EF9A1}" dt="2024-06-20T09:04:16.828" v="722" actId="20577"/>
          <ac:spMkLst>
            <pc:docMk/>
            <pc:sldMk cId="0" sldId="262"/>
            <ac:spMk id="11" creationId="{A3D8F5FA-833B-5011-6116-905BCB724FA8}"/>
          </ac:spMkLst>
        </pc:spChg>
        <pc:spChg chg="mod">
          <ac:chgData name="Davide Ligari" userId="cd16d4e6-18d1-46c8-8174-793fdec8c90c" providerId="ADAL" clId="{0087D419-9046-4772-A162-6E60408EF9A1}" dt="2024-06-20T08:59:58.347" v="640" actId="20577"/>
          <ac:spMkLst>
            <pc:docMk/>
            <pc:sldMk cId="0" sldId="262"/>
            <ac:spMk id="385" creationId="{00000000-0000-0000-0000-000000000000}"/>
          </ac:spMkLst>
        </pc:spChg>
        <pc:spChg chg="mod">
          <ac:chgData name="Davide Ligari" userId="cd16d4e6-18d1-46c8-8174-793fdec8c90c" providerId="ADAL" clId="{0087D419-9046-4772-A162-6E60408EF9A1}" dt="2024-06-20T09:04:23.814" v="724" actId="20577"/>
          <ac:spMkLst>
            <pc:docMk/>
            <pc:sldMk cId="0" sldId="262"/>
            <ac:spMk id="386" creationId="{00000000-0000-0000-0000-000000000000}"/>
          </ac:spMkLst>
        </pc:spChg>
        <pc:spChg chg="mod">
          <ac:chgData name="Davide Ligari" userId="cd16d4e6-18d1-46c8-8174-793fdec8c90c" providerId="ADAL" clId="{0087D419-9046-4772-A162-6E60408EF9A1}" dt="2024-06-20T09:02:09.832" v="678" actId="1076"/>
          <ac:spMkLst>
            <pc:docMk/>
            <pc:sldMk cId="0" sldId="262"/>
            <ac:spMk id="387" creationId="{00000000-0000-0000-0000-000000000000}"/>
          </ac:spMkLst>
        </pc:spChg>
        <pc:spChg chg="del mod">
          <ac:chgData name="Davide Ligari" userId="cd16d4e6-18d1-46c8-8174-793fdec8c90c" providerId="ADAL" clId="{0087D419-9046-4772-A162-6E60408EF9A1}" dt="2024-06-20T09:00:20.837" v="644" actId="478"/>
          <ac:spMkLst>
            <pc:docMk/>
            <pc:sldMk cId="0" sldId="262"/>
            <ac:spMk id="388" creationId="{00000000-0000-0000-0000-000000000000}"/>
          </ac:spMkLst>
        </pc:spChg>
        <pc:spChg chg="del">
          <ac:chgData name="Davide Ligari" userId="cd16d4e6-18d1-46c8-8174-793fdec8c90c" providerId="ADAL" clId="{0087D419-9046-4772-A162-6E60408EF9A1}" dt="2024-06-20T09:00:24.717" v="646" actId="478"/>
          <ac:spMkLst>
            <pc:docMk/>
            <pc:sldMk cId="0" sldId="262"/>
            <ac:spMk id="389" creationId="{00000000-0000-0000-0000-000000000000}"/>
          </ac:spMkLst>
        </pc:spChg>
        <pc:spChg chg="del">
          <ac:chgData name="Davide Ligari" userId="cd16d4e6-18d1-46c8-8174-793fdec8c90c" providerId="ADAL" clId="{0087D419-9046-4772-A162-6E60408EF9A1}" dt="2024-06-20T09:00:37.580" v="648" actId="478"/>
          <ac:spMkLst>
            <pc:docMk/>
            <pc:sldMk cId="0" sldId="262"/>
            <ac:spMk id="390" creationId="{00000000-0000-0000-0000-000000000000}"/>
          </ac:spMkLst>
        </pc:spChg>
        <pc:spChg chg="mod">
          <ac:chgData name="Davide Ligari" userId="cd16d4e6-18d1-46c8-8174-793fdec8c90c" providerId="ADAL" clId="{0087D419-9046-4772-A162-6E60408EF9A1}" dt="2024-06-20T09:02:52.860" v="692" actId="20577"/>
          <ac:spMkLst>
            <pc:docMk/>
            <pc:sldMk cId="0" sldId="262"/>
            <ac:spMk id="391" creationId="{00000000-0000-0000-0000-000000000000}"/>
          </ac:spMkLst>
        </pc:spChg>
        <pc:grpChg chg="del">
          <ac:chgData name="Davide Ligari" userId="cd16d4e6-18d1-46c8-8174-793fdec8c90c" providerId="ADAL" clId="{0087D419-9046-4772-A162-6E60408EF9A1}" dt="2024-06-20T09:00:09.712" v="642" actId="478"/>
          <ac:grpSpMkLst>
            <pc:docMk/>
            <pc:sldMk cId="0" sldId="262"/>
            <ac:grpSpMk id="395" creationId="{00000000-0000-0000-0000-000000000000}"/>
          </ac:grpSpMkLst>
        </pc:grpChg>
        <pc:grpChg chg="del">
          <ac:chgData name="Davide Ligari" userId="cd16d4e6-18d1-46c8-8174-793fdec8c90c" providerId="ADAL" clId="{0087D419-9046-4772-A162-6E60408EF9A1}" dt="2024-06-20T09:00:02.405" v="641" actId="478"/>
          <ac:grpSpMkLst>
            <pc:docMk/>
            <pc:sldMk cId="0" sldId="262"/>
            <ac:grpSpMk id="405" creationId="{00000000-0000-0000-0000-000000000000}"/>
          </ac:grpSpMkLst>
        </pc:grpChg>
        <pc:grpChg chg="del">
          <ac:chgData name="Davide Ligari" userId="cd16d4e6-18d1-46c8-8174-793fdec8c90c" providerId="ADAL" clId="{0087D419-9046-4772-A162-6E60408EF9A1}" dt="2024-06-20T09:00:09.712" v="642" actId="478"/>
          <ac:grpSpMkLst>
            <pc:docMk/>
            <pc:sldMk cId="0" sldId="262"/>
            <ac:grpSpMk id="418" creationId="{00000000-0000-0000-0000-000000000000}"/>
          </ac:grpSpMkLst>
        </pc:grpChg>
        <pc:cxnChg chg="del">
          <ac:chgData name="Davide Ligari" userId="cd16d4e6-18d1-46c8-8174-793fdec8c90c" providerId="ADAL" clId="{0087D419-9046-4772-A162-6E60408EF9A1}" dt="2024-06-20T09:00:09.712" v="642" actId="478"/>
          <ac:cxnSpMkLst>
            <pc:docMk/>
            <pc:sldMk cId="0" sldId="262"/>
            <ac:cxnSpMk id="392" creationId="{00000000-0000-0000-0000-000000000000}"/>
          </ac:cxnSpMkLst>
        </pc:cxnChg>
        <pc:cxnChg chg="del">
          <ac:chgData name="Davide Ligari" userId="cd16d4e6-18d1-46c8-8174-793fdec8c90c" providerId="ADAL" clId="{0087D419-9046-4772-A162-6E60408EF9A1}" dt="2024-06-20T09:00:09.712" v="642" actId="478"/>
          <ac:cxnSpMkLst>
            <pc:docMk/>
            <pc:sldMk cId="0" sldId="262"/>
            <ac:cxnSpMk id="393" creationId="{00000000-0000-0000-0000-000000000000}"/>
          </ac:cxnSpMkLst>
        </pc:cxnChg>
        <pc:cxnChg chg="del">
          <ac:chgData name="Davide Ligari" userId="cd16d4e6-18d1-46c8-8174-793fdec8c90c" providerId="ADAL" clId="{0087D419-9046-4772-A162-6E60408EF9A1}" dt="2024-06-20T09:00:09.712" v="642" actId="478"/>
          <ac:cxnSpMkLst>
            <pc:docMk/>
            <pc:sldMk cId="0" sldId="262"/>
            <ac:cxnSpMk id="394" creationId="{00000000-0000-0000-0000-000000000000}"/>
          </ac:cxnSpMkLst>
        </pc:cxnChg>
      </pc:sldChg>
      <pc:sldChg chg="del">
        <pc:chgData name="Davide Ligari" userId="cd16d4e6-18d1-46c8-8174-793fdec8c90c" providerId="ADAL" clId="{0087D419-9046-4772-A162-6E60408EF9A1}" dt="2024-06-22T09:06:35.526" v="3177" actId="47"/>
        <pc:sldMkLst>
          <pc:docMk/>
          <pc:sldMk cId="0" sldId="263"/>
        </pc:sldMkLst>
      </pc:sldChg>
      <pc:sldChg chg="addSp delSp modSp mod ord modNotesTx">
        <pc:chgData name="Davide Ligari" userId="cd16d4e6-18d1-46c8-8174-793fdec8c90c" providerId="ADAL" clId="{0087D419-9046-4772-A162-6E60408EF9A1}" dt="2024-06-24T09:03:31.298" v="8244" actId="20577"/>
        <pc:sldMkLst>
          <pc:docMk/>
          <pc:sldMk cId="0" sldId="264"/>
        </pc:sldMkLst>
        <pc:spChg chg="add mod">
          <ac:chgData name="Davide Ligari" userId="cd16d4e6-18d1-46c8-8174-793fdec8c90c" providerId="ADAL" clId="{0087D419-9046-4772-A162-6E60408EF9A1}" dt="2024-06-20T09:32:22.469" v="807" actId="14100"/>
          <ac:spMkLst>
            <pc:docMk/>
            <pc:sldMk cId="0" sldId="264"/>
            <ac:spMk id="5" creationId="{93B64DAA-33F9-9081-52BA-50A6AA02F190}"/>
          </ac:spMkLst>
        </pc:spChg>
        <pc:spChg chg="add mod">
          <ac:chgData name="Davide Ligari" userId="cd16d4e6-18d1-46c8-8174-793fdec8c90c" providerId="ADAL" clId="{0087D419-9046-4772-A162-6E60408EF9A1}" dt="2024-06-20T09:31:23.207" v="803" actId="20577"/>
          <ac:spMkLst>
            <pc:docMk/>
            <pc:sldMk cId="0" sldId="264"/>
            <ac:spMk id="6" creationId="{AFB5D3AE-FF15-A352-83E1-88C9601B5034}"/>
          </ac:spMkLst>
        </pc:spChg>
        <pc:spChg chg="mod">
          <ac:chgData name="Davide Ligari" userId="cd16d4e6-18d1-46c8-8174-793fdec8c90c" providerId="ADAL" clId="{0087D419-9046-4772-A162-6E60408EF9A1}" dt="2024-06-20T09:30:03.774" v="792" actId="1076"/>
          <ac:spMkLst>
            <pc:docMk/>
            <pc:sldMk cId="0" sldId="264"/>
            <ac:spMk id="491" creationId="{00000000-0000-0000-0000-000000000000}"/>
          </ac:spMkLst>
        </pc:spChg>
        <pc:spChg chg="mod">
          <ac:chgData name="Davide Ligari" userId="cd16d4e6-18d1-46c8-8174-793fdec8c90c" providerId="ADAL" clId="{0087D419-9046-4772-A162-6E60408EF9A1}" dt="2024-06-20T09:30:03.774" v="792" actId="1076"/>
          <ac:spMkLst>
            <pc:docMk/>
            <pc:sldMk cId="0" sldId="264"/>
            <ac:spMk id="492" creationId="{00000000-0000-0000-0000-000000000000}"/>
          </ac:spMkLst>
        </pc:spChg>
        <pc:spChg chg="mod">
          <ac:chgData name="Davide Ligari" userId="cd16d4e6-18d1-46c8-8174-793fdec8c90c" providerId="ADAL" clId="{0087D419-9046-4772-A162-6E60408EF9A1}" dt="2024-06-20T09:30:42.941" v="793" actId="1076"/>
          <ac:spMkLst>
            <pc:docMk/>
            <pc:sldMk cId="0" sldId="264"/>
            <ac:spMk id="493" creationId="{00000000-0000-0000-0000-000000000000}"/>
          </ac:spMkLst>
        </pc:spChg>
        <pc:spChg chg="mod">
          <ac:chgData name="Davide Ligari" userId="cd16d4e6-18d1-46c8-8174-793fdec8c90c" providerId="ADAL" clId="{0087D419-9046-4772-A162-6E60408EF9A1}" dt="2024-06-20T09:32:57.546" v="810" actId="1076"/>
          <ac:spMkLst>
            <pc:docMk/>
            <pc:sldMk cId="0" sldId="264"/>
            <ac:spMk id="494" creationId="{00000000-0000-0000-0000-000000000000}"/>
          </ac:spMkLst>
        </pc:spChg>
        <pc:spChg chg="mod">
          <ac:chgData name="Davide Ligari" userId="cd16d4e6-18d1-46c8-8174-793fdec8c90c" providerId="ADAL" clId="{0087D419-9046-4772-A162-6E60408EF9A1}" dt="2024-06-20T09:30:03.774" v="792" actId="1076"/>
          <ac:spMkLst>
            <pc:docMk/>
            <pc:sldMk cId="0" sldId="264"/>
            <ac:spMk id="495" creationId="{00000000-0000-0000-0000-000000000000}"/>
          </ac:spMkLst>
        </pc:spChg>
        <pc:spChg chg="mod">
          <ac:chgData name="Davide Ligari" userId="cd16d4e6-18d1-46c8-8174-793fdec8c90c" providerId="ADAL" clId="{0087D419-9046-4772-A162-6E60408EF9A1}" dt="2024-06-20T09:30:03.774" v="792" actId="1076"/>
          <ac:spMkLst>
            <pc:docMk/>
            <pc:sldMk cId="0" sldId="264"/>
            <ac:spMk id="496" creationId="{00000000-0000-0000-0000-000000000000}"/>
          </ac:spMkLst>
        </pc:spChg>
        <pc:spChg chg="mod">
          <ac:chgData name="Davide Ligari" userId="cd16d4e6-18d1-46c8-8174-793fdec8c90c" providerId="ADAL" clId="{0087D419-9046-4772-A162-6E60408EF9A1}" dt="2024-06-20T09:30:03.774" v="792" actId="1076"/>
          <ac:spMkLst>
            <pc:docMk/>
            <pc:sldMk cId="0" sldId="264"/>
            <ac:spMk id="497" creationId="{00000000-0000-0000-0000-000000000000}"/>
          </ac:spMkLst>
        </pc:spChg>
        <pc:spChg chg="mod">
          <ac:chgData name="Davide Ligari" userId="cd16d4e6-18d1-46c8-8174-793fdec8c90c" providerId="ADAL" clId="{0087D419-9046-4772-A162-6E60408EF9A1}" dt="2024-06-20T09:30:03.774" v="792" actId="1076"/>
          <ac:spMkLst>
            <pc:docMk/>
            <pc:sldMk cId="0" sldId="264"/>
            <ac:spMk id="498" creationId="{00000000-0000-0000-0000-000000000000}"/>
          </ac:spMkLst>
        </pc:spChg>
        <pc:spChg chg="mod">
          <ac:chgData name="Davide Ligari" userId="cd16d4e6-18d1-46c8-8174-793fdec8c90c" providerId="ADAL" clId="{0087D419-9046-4772-A162-6E60408EF9A1}" dt="2024-06-20T09:32:27.601" v="808" actId="14100"/>
          <ac:spMkLst>
            <pc:docMk/>
            <pc:sldMk cId="0" sldId="264"/>
            <ac:spMk id="499" creationId="{00000000-0000-0000-0000-000000000000}"/>
          </ac:spMkLst>
        </pc:spChg>
        <pc:spChg chg="mod">
          <ac:chgData name="Davide Ligari" userId="cd16d4e6-18d1-46c8-8174-793fdec8c90c" providerId="ADAL" clId="{0087D419-9046-4772-A162-6E60408EF9A1}" dt="2024-06-20T09:30:42.941" v="793" actId="1076"/>
          <ac:spMkLst>
            <pc:docMk/>
            <pc:sldMk cId="0" sldId="264"/>
            <ac:spMk id="500" creationId="{00000000-0000-0000-0000-000000000000}"/>
          </ac:spMkLst>
        </pc:spChg>
        <pc:spChg chg="mod">
          <ac:chgData name="Davide Ligari" userId="cd16d4e6-18d1-46c8-8174-793fdec8c90c" providerId="ADAL" clId="{0087D419-9046-4772-A162-6E60408EF9A1}" dt="2024-06-20T09:32:46.851" v="809" actId="1076"/>
          <ac:spMkLst>
            <pc:docMk/>
            <pc:sldMk cId="0" sldId="264"/>
            <ac:spMk id="501" creationId="{00000000-0000-0000-0000-000000000000}"/>
          </ac:spMkLst>
        </pc:spChg>
        <pc:spChg chg="mod">
          <ac:chgData name="Davide Ligari" userId="cd16d4e6-18d1-46c8-8174-793fdec8c90c" providerId="ADAL" clId="{0087D419-9046-4772-A162-6E60408EF9A1}" dt="2024-06-20T09:33:12.611" v="811" actId="1076"/>
          <ac:spMkLst>
            <pc:docMk/>
            <pc:sldMk cId="0" sldId="264"/>
            <ac:spMk id="502" creationId="{00000000-0000-0000-0000-000000000000}"/>
          </ac:spMkLst>
        </pc:spChg>
        <pc:grpChg chg="del">
          <ac:chgData name="Davide Ligari" userId="cd16d4e6-18d1-46c8-8174-793fdec8c90c" providerId="ADAL" clId="{0087D419-9046-4772-A162-6E60408EF9A1}" dt="2024-06-20T09:27:48.692" v="778" actId="478"/>
          <ac:grpSpMkLst>
            <pc:docMk/>
            <pc:sldMk cId="0" sldId="264"/>
            <ac:grpSpMk id="509" creationId="{00000000-0000-0000-0000-000000000000}"/>
          </ac:grpSpMkLst>
        </pc:grpChg>
        <pc:grpChg chg="del">
          <ac:chgData name="Davide Ligari" userId="cd16d4e6-18d1-46c8-8174-793fdec8c90c" providerId="ADAL" clId="{0087D419-9046-4772-A162-6E60408EF9A1}" dt="2024-06-20T09:27:48.692" v="778" actId="478"/>
          <ac:grpSpMkLst>
            <pc:docMk/>
            <pc:sldMk cId="0" sldId="264"/>
            <ac:grpSpMk id="519" creationId="{00000000-0000-0000-0000-000000000000}"/>
          </ac:grpSpMkLst>
        </pc:grpChg>
        <pc:grpChg chg="del">
          <ac:chgData name="Davide Ligari" userId="cd16d4e6-18d1-46c8-8174-793fdec8c90c" providerId="ADAL" clId="{0087D419-9046-4772-A162-6E60408EF9A1}" dt="2024-06-20T09:27:48.692" v="778" actId="478"/>
          <ac:grpSpMkLst>
            <pc:docMk/>
            <pc:sldMk cId="0" sldId="264"/>
            <ac:grpSpMk id="530" creationId="{00000000-0000-0000-0000-000000000000}"/>
          </ac:grpSpMkLst>
        </pc:grpChg>
        <pc:grpChg chg="del">
          <ac:chgData name="Davide Ligari" userId="cd16d4e6-18d1-46c8-8174-793fdec8c90c" providerId="ADAL" clId="{0087D419-9046-4772-A162-6E60408EF9A1}" dt="2024-06-20T09:27:48.692" v="778" actId="478"/>
          <ac:grpSpMkLst>
            <pc:docMk/>
            <pc:sldMk cId="0" sldId="264"/>
            <ac:grpSpMk id="542" creationId="{00000000-0000-0000-0000-000000000000}"/>
          </ac:grpSpMkLst>
        </pc:grpChg>
        <pc:grpChg chg="del">
          <ac:chgData name="Davide Ligari" userId="cd16d4e6-18d1-46c8-8174-793fdec8c90c" providerId="ADAL" clId="{0087D419-9046-4772-A162-6E60408EF9A1}" dt="2024-06-20T09:27:48.692" v="778" actId="478"/>
          <ac:grpSpMkLst>
            <pc:docMk/>
            <pc:sldMk cId="0" sldId="264"/>
            <ac:grpSpMk id="551" creationId="{00000000-0000-0000-0000-000000000000}"/>
          </ac:grpSpMkLst>
        </pc:grpChg>
        <pc:grpChg chg="del">
          <ac:chgData name="Davide Ligari" userId="cd16d4e6-18d1-46c8-8174-793fdec8c90c" providerId="ADAL" clId="{0087D419-9046-4772-A162-6E60408EF9A1}" dt="2024-06-20T09:27:48.692" v="778" actId="478"/>
          <ac:grpSpMkLst>
            <pc:docMk/>
            <pc:sldMk cId="0" sldId="264"/>
            <ac:grpSpMk id="562" creationId="{00000000-0000-0000-0000-000000000000}"/>
          </ac:grpSpMkLst>
        </pc:grpChg>
        <pc:cxnChg chg="add mod">
          <ac:chgData name="Davide Ligari" userId="cd16d4e6-18d1-46c8-8174-793fdec8c90c" providerId="ADAL" clId="{0087D419-9046-4772-A162-6E60408EF9A1}" dt="2024-06-20T09:28:19.101" v="781" actId="208"/>
          <ac:cxnSpMkLst>
            <pc:docMk/>
            <pc:sldMk cId="0" sldId="264"/>
            <ac:cxnSpMk id="3" creationId="{BFB227F7-38C3-A8F4-5324-BD40718B7DEF}"/>
          </ac:cxnSpMkLst>
        </pc:cxnChg>
        <pc:cxnChg chg="del">
          <ac:chgData name="Davide Ligari" userId="cd16d4e6-18d1-46c8-8174-793fdec8c90c" providerId="ADAL" clId="{0087D419-9046-4772-A162-6E60408EF9A1}" dt="2024-06-20T09:27:48.692" v="778" actId="478"/>
          <ac:cxnSpMkLst>
            <pc:docMk/>
            <pc:sldMk cId="0" sldId="264"/>
            <ac:cxnSpMk id="503" creationId="{00000000-0000-0000-0000-000000000000}"/>
          </ac:cxnSpMkLst>
        </pc:cxnChg>
        <pc:cxnChg chg="del">
          <ac:chgData name="Davide Ligari" userId="cd16d4e6-18d1-46c8-8174-793fdec8c90c" providerId="ADAL" clId="{0087D419-9046-4772-A162-6E60408EF9A1}" dt="2024-06-20T09:27:53.071" v="779" actId="478"/>
          <ac:cxnSpMkLst>
            <pc:docMk/>
            <pc:sldMk cId="0" sldId="264"/>
            <ac:cxnSpMk id="504" creationId="{00000000-0000-0000-0000-000000000000}"/>
          </ac:cxnSpMkLst>
        </pc:cxnChg>
        <pc:cxnChg chg="del">
          <ac:chgData name="Davide Ligari" userId="cd16d4e6-18d1-46c8-8174-793fdec8c90c" providerId="ADAL" clId="{0087D419-9046-4772-A162-6E60408EF9A1}" dt="2024-06-20T09:27:48.692" v="778" actId="478"/>
          <ac:cxnSpMkLst>
            <pc:docMk/>
            <pc:sldMk cId="0" sldId="264"/>
            <ac:cxnSpMk id="505" creationId="{00000000-0000-0000-0000-000000000000}"/>
          </ac:cxnSpMkLst>
        </pc:cxnChg>
        <pc:cxnChg chg="del">
          <ac:chgData name="Davide Ligari" userId="cd16d4e6-18d1-46c8-8174-793fdec8c90c" providerId="ADAL" clId="{0087D419-9046-4772-A162-6E60408EF9A1}" dt="2024-06-20T09:27:53.071" v="779" actId="478"/>
          <ac:cxnSpMkLst>
            <pc:docMk/>
            <pc:sldMk cId="0" sldId="264"/>
            <ac:cxnSpMk id="506" creationId="{00000000-0000-0000-0000-000000000000}"/>
          </ac:cxnSpMkLst>
        </pc:cxnChg>
        <pc:cxnChg chg="del">
          <ac:chgData name="Davide Ligari" userId="cd16d4e6-18d1-46c8-8174-793fdec8c90c" providerId="ADAL" clId="{0087D419-9046-4772-A162-6E60408EF9A1}" dt="2024-06-20T09:27:48.692" v="778" actId="478"/>
          <ac:cxnSpMkLst>
            <pc:docMk/>
            <pc:sldMk cId="0" sldId="264"/>
            <ac:cxnSpMk id="507" creationId="{00000000-0000-0000-0000-000000000000}"/>
          </ac:cxnSpMkLst>
        </pc:cxnChg>
        <pc:cxnChg chg="del">
          <ac:chgData name="Davide Ligari" userId="cd16d4e6-18d1-46c8-8174-793fdec8c90c" providerId="ADAL" clId="{0087D419-9046-4772-A162-6E60408EF9A1}" dt="2024-06-20T09:27:53.071" v="779" actId="478"/>
          <ac:cxnSpMkLst>
            <pc:docMk/>
            <pc:sldMk cId="0" sldId="264"/>
            <ac:cxnSpMk id="508" creationId="{00000000-0000-0000-0000-000000000000}"/>
          </ac:cxnSpMkLst>
        </pc:cxnChg>
      </pc:sldChg>
      <pc:sldChg chg="del">
        <pc:chgData name="Davide Ligari" userId="cd16d4e6-18d1-46c8-8174-793fdec8c90c" providerId="ADAL" clId="{0087D419-9046-4772-A162-6E60408EF9A1}" dt="2024-06-22T09:06:35.526" v="3177" actId="47"/>
        <pc:sldMkLst>
          <pc:docMk/>
          <pc:sldMk cId="0" sldId="265"/>
        </pc:sldMkLst>
      </pc:sldChg>
      <pc:sldChg chg="modSp del mod">
        <pc:chgData name="Davide Ligari" userId="cd16d4e6-18d1-46c8-8174-793fdec8c90c" providerId="ADAL" clId="{0087D419-9046-4772-A162-6E60408EF9A1}" dt="2024-06-22T09:06:35.526" v="3177" actId="47"/>
        <pc:sldMkLst>
          <pc:docMk/>
          <pc:sldMk cId="0" sldId="266"/>
        </pc:sldMkLst>
        <pc:picChg chg="mod">
          <ac:chgData name="Davide Ligari" userId="cd16d4e6-18d1-46c8-8174-793fdec8c90c" providerId="ADAL" clId="{0087D419-9046-4772-A162-6E60408EF9A1}" dt="2024-06-20T08:25:09.404" v="363"/>
          <ac:picMkLst>
            <pc:docMk/>
            <pc:sldMk cId="0" sldId="266"/>
            <ac:picMk id="4" creationId="{98AFF02E-F7FF-A883-F54C-A99B6536402A}"/>
          </ac:picMkLst>
        </pc:picChg>
        <pc:picChg chg="mod">
          <ac:chgData name="Davide Ligari" userId="cd16d4e6-18d1-46c8-8174-793fdec8c90c" providerId="ADAL" clId="{0087D419-9046-4772-A162-6E60408EF9A1}" dt="2024-06-20T08:30:26.895" v="496" actId="207"/>
          <ac:picMkLst>
            <pc:docMk/>
            <pc:sldMk cId="0" sldId="266"/>
            <ac:picMk id="5" creationId="{CAD2BA00-71D7-858D-2C38-931A3B2A3817}"/>
          </ac:picMkLst>
        </pc:picChg>
      </pc:sldChg>
      <pc:sldChg chg="del">
        <pc:chgData name="Davide Ligari" userId="cd16d4e6-18d1-46c8-8174-793fdec8c90c" providerId="ADAL" clId="{0087D419-9046-4772-A162-6E60408EF9A1}" dt="2024-06-22T09:06:35.526" v="3177" actId="47"/>
        <pc:sldMkLst>
          <pc:docMk/>
          <pc:sldMk cId="0" sldId="267"/>
        </pc:sldMkLst>
      </pc:sldChg>
      <pc:sldChg chg="modSp del">
        <pc:chgData name="Davide Ligari" userId="cd16d4e6-18d1-46c8-8174-793fdec8c90c" providerId="ADAL" clId="{0087D419-9046-4772-A162-6E60408EF9A1}" dt="2024-06-22T09:06:35.526" v="3177" actId="47"/>
        <pc:sldMkLst>
          <pc:docMk/>
          <pc:sldMk cId="0" sldId="268"/>
        </pc:sldMkLst>
        <pc:graphicFrameChg chg="mod">
          <ac:chgData name="Davide Ligari" userId="cd16d4e6-18d1-46c8-8174-793fdec8c90c" providerId="ADAL" clId="{0087D419-9046-4772-A162-6E60408EF9A1}" dt="2024-06-20T13:02:06.768" v="1605"/>
          <ac:graphicFrameMkLst>
            <pc:docMk/>
            <pc:sldMk cId="0" sldId="268"/>
            <ac:graphicFrameMk id="615" creationId="{00000000-0000-0000-0000-000000000000}"/>
          </ac:graphicFrameMkLst>
        </pc:graphicFrameChg>
      </pc:sldChg>
      <pc:sldChg chg="del">
        <pc:chgData name="Davide Ligari" userId="cd16d4e6-18d1-46c8-8174-793fdec8c90c" providerId="ADAL" clId="{0087D419-9046-4772-A162-6E60408EF9A1}" dt="2024-06-22T09:06:35.526" v="3177" actId="47"/>
        <pc:sldMkLst>
          <pc:docMk/>
          <pc:sldMk cId="0" sldId="269"/>
        </pc:sldMkLst>
      </pc:sldChg>
      <pc:sldChg chg="del">
        <pc:chgData name="Davide Ligari" userId="cd16d4e6-18d1-46c8-8174-793fdec8c90c" providerId="ADAL" clId="{0087D419-9046-4772-A162-6E60408EF9A1}" dt="2024-06-22T09:06:35.526" v="3177" actId="47"/>
        <pc:sldMkLst>
          <pc:docMk/>
          <pc:sldMk cId="0" sldId="270"/>
        </pc:sldMkLst>
      </pc:sldChg>
      <pc:sldChg chg="del">
        <pc:chgData name="Davide Ligari" userId="cd16d4e6-18d1-46c8-8174-793fdec8c90c" providerId="ADAL" clId="{0087D419-9046-4772-A162-6E60408EF9A1}" dt="2024-06-22T09:06:35.526" v="3177" actId="47"/>
        <pc:sldMkLst>
          <pc:docMk/>
          <pc:sldMk cId="0" sldId="271"/>
        </pc:sldMkLst>
      </pc:sldChg>
      <pc:sldChg chg="del">
        <pc:chgData name="Davide Ligari" userId="cd16d4e6-18d1-46c8-8174-793fdec8c90c" providerId="ADAL" clId="{0087D419-9046-4772-A162-6E60408EF9A1}" dt="2024-06-22T09:06:35.526" v="3177" actId="47"/>
        <pc:sldMkLst>
          <pc:docMk/>
          <pc:sldMk cId="0" sldId="272"/>
        </pc:sldMkLst>
      </pc:sldChg>
      <pc:sldChg chg="del">
        <pc:chgData name="Davide Ligari" userId="cd16d4e6-18d1-46c8-8174-793fdec8c90c" providerId="ADAL" clId="{0087D419-9046-4772-A162-6E60408EF9A1}" dt="2024-06-22T09:06:35.526" v="3177" actId="47"/>
        <pc:sldMkLst>
          <pc:docMk/>
          <pc:sldMk cId="0" sldId="273"/>
        </pc:sldMkLst>
      </pc:sldChg>
      <pc:sldChg chg="del">
        <pc:chgData name="Davide Ligari" userId="cd16d4e6-18d1-46c8-8174-793fdec8c90c" providerId="ADAL" clId="{0087D419-9046-4772-A162-6E60408EF9A1}" dt="2024-06-22T09:06:35.526" v="3177" actId="47"/>
        <pc:sldMkLst>
          <pc:docMk/>
          <pc:sldMk cId="0" sldId="274"/>
        </pc:sldMkLst>
      </pc:sldChg>
      <pc:sldChg chg="addSp delSp modSp add del mod">
        <pc:chgData name="Davide Ligari" userId="cd16d4e6-18d1-46c8-8174-793fdec8c90c" providerId="ADAL" clId="{0087D419-9046-4772-A162-6E60408EF9A1}" dt="2024-06-22T09:17:08.995" v="3266" actId="1076"/>
        <pc:sldMkLst>
          <pc:docMk/>
          <pc:sldMk cId="0" sldId="275"/>
        </pc:sldMkLst>
        <pc:spChg chg="add del mod">
          <ac:chgData name="Davide Ligari" userId="cd16d4e6-18d1-46c8-8174-793fdec8c90c" providerId="ADAL" clId="{0087D419-9046-4772-A162-6E60408EF9A1}" dt="2024-06-22T06:39:20.717" v="2611" actId="478"/>
          <ac:spMkLst>
            <pc:docMk/>
            <pc:sldMk cId="0" sldId="275"/>
            <ac:spMk id="3" creationId="{7553BED1-EF1C-56BF-5C69-1FA5FF99F5A2}"/>
          </ac:spMkLst>
        </pc:spChg>
        <pc:spChg chg="add del mod">
          <ac:chgData name="Davide Ligari" userId="cd16d4e6-18d1-46c8-8174-793fdec8c90c" providerId="ADAL" clId="{0087D419-9046-4772-A162-6E60408EF9A1}" dt="2024-06-22T09:14:10.577" v="3247" actId="478"/>
          <ac:spMkLst>
            <pc:docMk/>
            <pc:sldMk cId="0" sldId="275"/>
            <ac:spMk id="7" creationId="{8C81A04C-680F-11C2-68BE-7EAE34689E9D}"/>
          </ac:spMkLst>
        </pc:spChg>
        <pc:spChg chg="add del mod">
          <ac:chgData name="Davide Ligari" userId="cd16d4e6-18d1-46c8-8174-793fdec8c90c" providerId="ADAL" clId="{0087D419-9046-4772-A162-6E60408EF9A1}" dt="2024-06-22T09:15:17.808" v="3252" actId="478"/>
          <ac:spMkLst>
            <pc:docMk/>
            <pc:sldMk cId="0" sldId="275"/>
            <ac:spMk id="9" creationId="{114F18C1-950E-9B7A-295F-6FE573323309}"/>
          </ac:spMkLst>
        </pc:spChg>
        <pc:spChg chg="mod">
          <ac:chgData name="Davide Ligari" userId="cd16d4e6-18d1-46c8-8174-793fdec8c90c" providerId="ADAL" clId="{0087D419-9046-4772-A162-6E60408EF9A1}" dt="2024-06-22T09:17:08.995" v="3266" actId="1076"/>
          <ac:spMkLst>
            <pc:docMk/>
            <pc:sldMk cId="0" sldId="275"/>
            <ac:spMk id="14" creationId="{8A546DDA-92FD-4F4A-2406-09643659D4D0}"/>
          </ac:spMkLst>
        </pc:spChg>
        <pc:spChg chg="del">
          <ac:chgData name="Davide Ligari" userId="cd16d4e6-18d1-46c8-8174-793fdec8c90c" providerId="ADAL" clId="{0087D419-9046-4772-A162-6E60408EF9A1}" dt="2024-06-22T09:14:07.291" v="3246" actId="478"/>
          <ac:spMkLst>
            <pc:docMk/>
            <pc:sldMk cId="0" sldId="275"/>
            <ac:spMk id="824" creationId="{00000000-0000-0000-0000-000000000000}"/>
          </ac:spMkLst>
        </pc:spChg>
        <pc:spChg chg="del">
          <ac:chgData name="Davide Ligari" userId="cd16d4e6-18d1-46c8-8174-793fdec8c90c" providerId="ADAL" clId="{0087D419-9046-4772-A162-6E60408EF9A1}" dt="2024-06-22T09:09:32.585" v="3235" actId="478"/>
          <ac:spMkLst>
            <pc:docMk/>
            <pc:sldMk cId="0" sldId="275"/>
            <ac:spMk id="825" creationId="{00000000-0000-0000-0000-000000000000}"/>
          </ac:spMkLst>
        </pc:spChg>
        <pc:spChg chg="add del">
          <ac:chgData name="Davide Ligari" userId="cd16d4e6-18d1-46c8-8174-793fdec8c90c" providerId="ADAL" clId="{0087D419-9046-4772-A162-6E60408EF9A1}" dt="2024-06-22T09:13:53.059" v="3245" actId="478"/>
          <ac:spMkLst>
            <pc:docMk/>
            <pc:sldMk cId="0" sldId="275"/>
            <ac:spMk id="830" creationId="{00000000-0000-0000-0000-000000000000}"/>
          </ac:spMkLst>
        </pc:spChg>
        <pc:grpChg chg="add del">
          <ac:chgData name="Davide Ligari" userId="cd16d4e6-18d1-46c8-8174-793fdec8c90c" providerId="ADAL" clId="{0087D419-9046-4772-A162-6E60408EF9A1}" dt="2024-06-22T09:13:53.059" v="3245" actId="478"/>
          <ac:grpSpMkLst>
            <pc:docMk/>
            <pc:sldMk cId="0" sldId="275"/>
            <ac:grpSpMk id="831" creationId="{00000000-0000-0000-0000-000000000000}"/>
          </ac:grpSpMkLst>
        </pc:grpChg>
        <pc:grpChg chg="add del">
          <ac:chgData name="Davide Ligari" userId="cd16d4e6-18d1-46c8-8174-793fdec8c90c" providerId="ADAL" clId="{0087D419-9046-4772-A162-6E60408EF9A1}" dt="2024-06-22T09:13:53.059" v="3245" actId="478"/>
          <ac:grpSpMkLst>
            <pc:docMk/>
            <pc:sldMk cId="0" sldId="275"/>
            <ac:grpSpMk id="836" creationId="{00000000-0000-0000-0000-000000000000}"/>
          </ac:grpSpMkLst>
        </pc:grpChg>
        <pc:grpChg chg="add del">
          <ac:chgData name="Davide Ligari" userId="cd16d4e6-18d1-46c8-8174-793fdec8c90c" providerId="ADAL" clId="{0087D419-9046-4772-A162-6E60408EF9A1}" dt="2024-06-22T09:13:53.059" v="3245" actId="478"/>
          <ac:grpSpMkLst>
            <pc:docMk/>
            <pc:sldMk cId="0" sldId="275"/>
            <ac:grpSpMk id="841" creationId="{00000000-0000-0000-0000-000000000000}"/>
          </ac:grpSpMkLst>
        </pc:grpChg>
        <pc:picChg chg="add mod">
          <ac:chgData name="Davide Ligari" userId="cd16d4e6-18d1-46c8-8174-793fdec8c90c" providerId="ADAL" clId="{0087D419-9046-4772-A162-6E60408EF9A1}" dt="2024-06-22T09:14:17.267" v="3248" actId="1076"/>
          <ac:picMkLst>
            <pc:docMk/>
            <pc:sldMk cId="0" sldId="275"/>
            <ac:picMk id="5" creationId="{D9026102-966D-D905-596C-DACC75E7139C}"/>
          </ac:picMkLst>
        </pc:picChg>
        <pc:picChg chg="add mod">
          <ac:chgData name="Davide Ligari" userId="cd16d4e6-18d1-46c8-8174-793fdec8c90c" providerId="ADAL" clId="{0087D419-9046-4772-A162-6E60408EF9A1}" dt="2024-06-22T09:14:25.511" v="3250" actId="1076"/>
          <ac:picMkLst>
            <pc:docMk/>
            <pc:sldMk cId="0" sldId="275"/>
            <ac:picMk id="8" creationId="{467E0A07-53BC-9D2F-991F-23D1ABFD4692}"/>
          </ac:picMkLst>
        </pc:picChg>
        <pc:cxnChg chg="add del">
          <ac:chgData name="Davide Ligari" userId="cd16d4e6-18d1-46c8-8174-793fdec8c90c" providerId="ADAL" clId="{0087D419-9046-4772-A162-6E60408EF9A1}" dt="2024-06-22T09:13:53.059" v="3245" actId="478"/>
          <ac:cxnSpMkLst>
            <pc:docMk/>
            <pc:sldMk cId="0" sldId="275"/>
            <ac:cxnSpMk id="826" creationId="{00000000-0000-0000-0000-000000000000}"/>
          </ac:cxnSpMkLst>
        </pc:cxnChg>
        <pc:cxnChg chg="add del">
          <ac:chgData name="Davide Ligari" userId="cd16d4e6-18d1-46c8-8174-793fdec8c90c" providerId="ADAL" clId="{0087D419-9046-4772-A162-6E60408EF9A1}" dt="2024-06-22T09:13:53.059" v="3245" actId="478"/>
          <ac:cxnSpMkLst>
            <pc:docMk/>
            <pc:sldMk cId="0" sldId="275"/>
            <ac:cxnSpMk id="827" creationId="{00000000-0000-0000-0000-000000000000}"/>
          </ac:cxnSpMkLst>
        </pc:cxnChg>
        <pc:cxnChg chg="add del">
          <ac:chgData name="Davide Ligari" userId="cd16d4e6-18d1-46c8-8174-793fdec8c90c" providerId="ADAL" clId="{0087D419-9046-4772-A162-6E60408EF9A1}" dt="2024-06-22T09:13:53.059" v="3245" actId="478"/>
          <ac:cxnSpMkLst>
            <pc:docMk/>
            <pc:sldMk cId="0" sldId="275"/>
            <ac:cxnSpMk id="828" creationId="{00000000-0000-0000-0000-000000000000}"/>
          </ac:cxnSpMkLst>
        </pc:cxnChg>
        <pc:cxnChg chg="add del">
          <ac:chgData name="Davide Ligari" userId="cd16d4e6-18d1-46c8-8174-793fdec8c90c" providerId="ADAL" clId="{0087D419-9046-4772-A162-6E60408EF9A1}" dt="2024-06-22T09:13:53.059" v="3245" actId="478"/>
          <ac:cxnSpMkLst>
            <pc:docMk/>
            <pc:sldMk cId="0" sldId="275"/>
            <ac:cxnSpMk id="829" creationId="{00000000-0000-0000-0000-000000000000}"/>
          </ac:cxnSpMkLst>
        </pc:cxnChg>
        <pc:cxnChg chg="del">
          <ac:chgData name="Davide Ligari" userId="cd16d4e6-18d1-46c8-8174-793fdec8c90c" providerId="ADAL" clId="{0087D419-9046-4772-A162-6E60408EF9A1}" dt="2024-06-22T06:39:14.222" v="2610" actId="478"/>
          <ac:cxnSpMkLst>
            <pc:docMk/>
            <pc:sldMk cId="0" sldId="275"/>
            <ac:cxnSpMk id="846" creationId="{00000000-0000-0000-0000-000000000000}"/>
          </ac:cxnSpMkLst>
        </pc:cxnChg>
      </pc:sldChg>
      <pc:sldChg chg="del">
        <pc:chgData name="Davide Ligari" userId="cd16d4e6-18d1-46c8-8174-793fdec8c90c" providerId="ADAL" clId="{0087D419-9046-4772-A162-6E60408EF9A1}" dt="2024-06-22T09:06:35.526" v="3177" actId="47"/>
        <pc:sldMkLst>
          <pc:docMk/>
          <pc:sldMk cId="0" sldId="276"/>
        </pc:sldMkLst>
      </pc:sldChg>
      <pc:sldChg chg="del">
        <pc:chgData name="Davide Ligari" userId="cd16d4e6-18d1-46c8-8174-793fdec8c90c" providerId="ADAL" clId="{0087D419-9046-4772-A162-6E60408EF9A1}" dt="2024-06-22T09:06:35.526" v="3177" actId="47"/>
        <pc:sldMkLst>
          <pc:docMk/>
          <pc:sldMk cId="0" sldId="277"/>
        </pc:sldMkLst>
      </pc:sldChg>
      <pc:sldChg chg="addSp delSp modSp mod ord">
        <pc:chgData name="Davide Ligari" userId="cd16d4e6-18d1-46c8-8174-793fdec8c90c" providerId="ADAL" clId="{0087D419-9046-4772-A162-6E60408EF9A1}" dt="2024-06-22T09:07:11.771" v="3180" actId="22"/>
        <pc:sldMkLst>
          <pc:docMk/>
          <pc:sldMk cId="0" sldId="278"/>
        </pc:sldMkLst>
        <pc:spChg chg="add mod">
          <ac:chgData name="Davide Ligari" userId="cd16d4e6-18d1-46c8-8174-793fdec8c90c" providerId="ADAL" clId="{0087D419-9046-4772-A162-6E60408EF9A1}" dt="2024-06-22T09:05:21.930" v="3176" actId="20577"/>
          <ac:spMkLst>
            <pc:docMk/>
            <pc:sldMk cId="0" sldId="278"/>
            <ac:spMk id="2" creationId="{3D1CADC8-11CE-F97F-38DD-FA84DEDD2696}"/>
          </ac:spMkLst>
        </pc:spChg>
        <pc:spChg chg="add mod">
          <ac:chgData name="Davide Ligari" userId="cd16d4e6-18d1-46c8-8174-793fdec8c90c" providerId="ADAL" clId="{0087D419-9046-4772-A162-6E60408EF9A1}" dt="2024-06-22T08:17:28.425" v="2663"/>
          <ac:spMkLst>
            <pc:docMk/>
            <pc:sldMk cId="0" sldId="278"/>
            <ac:spMk id="3" creationId="{02EC8AE7-03E8-73D2-BCB8-2CC09A0CB967}"/>
          </ac:spMkLst>
        </pc:spChg>
        <pc:spChg chg="add del">
          <ac:chgData name="Davide Ligari" userId="cd16d4e6-18d1-46c8-8174-793fdec8c90c" providerId="ADAL" clId="{0087D419-9046-4772-A162-6E60408EF9A1}" dt="2024-06-22T09:07:11.771" v="3180" actId="22"/>
          <ac:spMkLst>
            <pc:docMk/>
            <pc:sldMk cId="0" sldId="278"/>
            <ac:spMk id="5" creationId="{43291161-4416-F9EA-8AAC-9CEBFF0A2071}"/>
          </ac:spMkLst>
        </pc:spChg>
        <pc:spChg chg="mod">
          <ac:chgData name="Davide Ligari" userId="cd16d4e6-18d1-46c8-8174-793fdec8c90c" providerId="ADAL" clId="{0087D419-9046-4772-A162-6E60408EF9A1}" dt="2024-06-22T08:55:51.970" v="2966" actId="20577"/>
          <ac:spMkLst>
            <pc:docMk/>
            <pc:sldMk cId="0" sldId="278"/>
            <ac:spMk id="1456" creationId="{00000000-0000-0000-0000-000000000000}"/>
          </ac:spMkLst>
        </pc:spChg>
        <pc:spChg chg="del mod">
          <ac:chgData name="Davide Ligari" userId="cd16d4e6-18d1-46c8-8174-793fdec8c90c" providerId="ADAL" clId="{0087D419-9046-4772-A162-6E60408EF9A1}" dt="2024-06-22T08:17:11.380" v="2656" actId="478"/>
          <ac:spMkLst>
            <pc:docMk/>
            <pc:sldMk cId="0" sldId="278"/>
            <ac:spMk id="1457" creationId="{00000000-0000-0000-0000-000000000000}"/>
          </ac:spMkLst>
        </pc:spChg>
      </pc:sldChg>
      <pc:sldChg chg="del">
        <pc:chgData name="Davide Ligari" userId="cd16d4e6-18d1-46c8-8174-793fdec8c90c" providerId="ADAL" clId="{0087D419-9046-4772-A162-6E60408EF9A1}" dt="2024-06-22T09:06:35.526" v="3177" actId="47"/>
        <pc:sldMkLst>
          <pc:docMk/>
          <pc:sldMk cId="0" sldId="279"/>
        </pc:sldMkLst>
      </pc:sldChg>
      <pc:sldChg chg="del">
        <pc:chgData name="Davide Ligari" userId="cd16d4e6-18d1-46c8-8174-793fdec8c90c" providerId="ADAL" clId="{0087D419-9046-4772-A162-6E60408EF9A1}" dt="2024-06-22T09:06:35.526" v="3177" actId="47"/>
        <pc:sldMkLst>
          <pc:docMk/>
          <pc:sldMk cId="0" sldId="280"/>
        </pc:sldMkLst>
      </pc:sldChg>
      <pc:sldChg chg="modSp del mod">
        <pc:chgData name="Davide Ligari" userId="cd16d4e6-18d1-46c8-8174-793fdec8c90c" providerId="ADAL" clId="{0087D419-9046-4772-A162-6E60408EF9A1}" dt="2024-06-22T09:06:35.526" v="3177" actId="47"/>
        <pc:sldMkLst>
          <pc:docMk/>
          <pc:sldMk cId="0" sldId="281"/>
        </pc:sldMkLst>
        <pc:spChg chg="mod">
          <ac:chgData name="Davide Ligari" userId="cd16d4e6-18d1-46c8-8174-793fdec8c90c" providerId="ADAL" clId="{0087D419-9046-4772-A162-6E60408EF9A1}" dt="2024-06-20T13:19:21.708" v="1751" actId="108"/>
          <ac:spMkLst>
            <pc:docMk/>
            <pc:sldMk cId="0" sldId="281"/>
            <ac:spMk id="1482" creationId="{00000000-0000-0000-0000-000000000000}"/>
          </ac:spMkLst>
        </pc:spChg>
      </pc:sldChg>
      <pc:sldChg chg="del">
        <pc:chgData name="Davide Ligari" userId="cd16d4e6-18d1-46c8-8174-793fdec8c90c" providerId="ADAL" clId="{0087D419-9046-4772-A162-6E60408EF9A1}" dt="2024-06-22T09:06:35.526" v="3177" actId="47"/>
        <pc:sldMkLst>
          <pc:docMk/>
          <pc:sldMk cId="0" sldId="282"/>
        </pc:sldMkLst>
      </pc:sldChg>
      <pc:sldChg chg="del">
        <pc:chgData name="Davide Ligari" userId="cd16d4e6-18d1-46c8-8174-793fdec8c90c" providerId="ADAL" clId="{0087D419-9046-4772-A162-6E60408EF9A1}" dt="2024-06-22T09:06:35.526" v="3177" actId="47"/>
        <pc:sldMkLst>
          <pc:docMk/>
          <pc:sldMk cId="0" sldId="283"/>
        </pc:sldMkLst>
      </pc:sldChg>
      <pc:sldChg chg="del">
        <pc:chgData name="Davide Ligari" userId="cd16d4e6-18d1-46c8-8174-793fdec8c90c" providerId="ADAL" clId="{0087D419-9046-4772-A162-6E60408EF9A1}" dt="2024-06-22T09:06:35.526" v="3177" actId="47"/>
        <pc:sldMkLst>
          <pc:docMk/>
          <pc:sldMk cId="0" sldId="284"/>
        </pc:sldMkLst>
      </pc:sldChg>
      <pc:sldChg chg="del">
        <pc:chgData name="Davide Ligari" userId="cd16d4e6-18d1-46c8-8174-793fdec8c90c" providerId="ADAL" clId="{0087D419-9046-4772-A162-6E60408EF9A1}" dt="2024-06-22T09:06:35.526" v="3177" actId="47"/>
        <pc:sldMkLst>
          <pc:docMk/>
          <pc:sldMk cId="0" sldId="285"/>
        </pc:sldMkLst>
      </pc:sldChg>
      <pc:sldChg chg="del">
        <pc:chgData name="Davide Ligari" userId="cd16d4e6-18d1-46c8-8174-793fdec8c90c" providerId="ADAL" clId="{0087D419-9046-4772-A162-6E60408EF9A1}" dt="2024-06-22T09:06:35.526" v="3177" actId="47"/>
        <pc:sldMkLst>
          <pc:docMk/>
          <pc:sldMk cId="0" sldId="286"/>
        </pc:sldMkLst>
      </pc:sldChg>
      <pc:sldChg chg="del">
        <pc:chgData name="Davide Ligari" userId="cd16d4e6-18d1-46c8-8174-793fdec8c90c" providerId="ADAL" clId="{0087D419-9046-4772-A162-6E60408EF9A1}" dt="2024-06-22T09:06:35.526" v="3177" actId="47"/>
        <pc:sldMkLst>
          <pc:docMk/>
          <pc:sldMk cId="0" sldId="287"/>
        </pc:sldMkLst>
      </pc:sldChg>
      <pc:sldChg chg="del">
        <pc:chgData name="Davide Ligari" userId="cd16d4e6-18d1-46c8-8174-793fdec8c90c" providerId="ADAL" clId="{0087D419-9046-4772-A162-6E60408EF9A1}" dt="2024-06-22T09:06:35.526" v="3177" actId="47"/>
        <pc:sldMkLst>
          <pc:docMk/>
          <pc:sldMk cId="0" sldId="288"/>
        </pc:sldMkLst>
      </pc:sldChg>
      <pc:sldChg chg="del">
        <pc:chgData name="Davide Ligari" userId="cd16d4e6-18d1-46c8-8174-793fdec8c90c" providerId="ADAL" clId="{0087D419-9046-4772-A162-6E60408EF9A1}" dt="2024-06-22T09:06:35.526" v="3177" actId="47"/>
        <pc:sldMkLst>
          <pc:docMk/>
          <pc:sldMk cId="0" sldId="289"/>
        </pc:sldMkLst>
      </pc:sldChg>
      <pc:sldChg chg="del">
        <pc:chgData name="Davide Ligari" userId="cd16d4e6-18d1-46c8-8174-793fdec8c90c" providerId="ADAL" clId="{0087D419-9046-4772-A162-6E60408EF9A1}" dt="2024-06-22T09:06:35.526" v="3177" actId="47"/>
        <pc:sldMkLst>
          <pc:docMk/>
          <pc:sldMk cId="0" sldId="290"/>
        </pc:sldMkLst>
      </pc:sldChg>
      <pc:sldChg chg="del">
        <pc:chgData name="Davide Ligari" userId="cd16d4e6-18d1-46c8-8174-793fdec8c90c" providerId="ADAL" clId="{0087D419-9046-4772-A162-6E60408EF9A1}" dt="2024-06-22T09:06:46.460" v="3178" actId="47"/>
        <pc:sldMkLst>
          <pc:docMk/>
          <pc:sldMk cId="0" sldId="291"/>
        </pc:sldMkLst>
      </pc:sldChg>
      <pc:sldChg chg="del">
        <pc:chgData name="Davide Ligari" userId="cd16d4e6-18d1-46c8-8174-793fdec8c90c" providerId="ADAL" clId="{0087D419-9046-4772-A162-6E60408EF9A1}" dt="2024-06-22T09:06:46.460" v="3178" actId="47"/>
        <pc:sldMkLst>
          <pc:docMk/>
          <pc:sldMk cId="0" sldId="292"/>
        </pc:sldMkLst>
      </pc:sldChg>
      <pc:sldChg chg="del">
        <pc:chgData name="Davide Ligari" userId="cd16d4e6-18d1-46c8-8174-793fdec8c90c" providerId="ADAL" clId="{0087D419-9046-4772-A162-6E60408EF9A1}" dt="2024-06-22T09:06:46.460" v="3178" actId="47"/>
        <pc:sldMkLst>
          <pc:docMk/>
          <pc:sldMk cId="0" sldId="293"/>
        </pc:sldMkLst>
      </pc:sldChg>
      <pc:sldChg chg="del">
        <pc:chgData name="Davide Ligari" userId="cd16d4e6-18d1-46c8-8174-793fdec8c90c" providerId="ADAL" clId="{0087D419-9046-4772-A162-6E60408EF9A1}" dt="2024-06-22T09:06:46.460" v="3178" actId="47"/>
        <pc:sldMkLst>
          <pc:docMk/>
          <pc:sldMk cId="0" sldId="294"/>
        </pc:sldMkLst>
      </pc:sldChg>
      <pc:sldChg chg="del">
        <pc:chgData name="Davide Ligari" userId="cd16d4e6-18d1-46c8-8174-793fdec8c90c" providerId="ADAL" clId="{0087D419-9046-4772-A162-6E60408EF9A1}" dt="2024-06-22T09:06:46.460" v="3178" actId="47"/>
        <pc:sldMkLst>
          <pc:docMk/>
          <pc:sldMk cId="0" sldId="295"/>
        </pc:sldMkLst>
      </pc:sldChg>
      <pc:sldChg chg="del">
        <pc:chgData name="Davide Ligari" userId="cd16d4e6-18d1-46c8-8174-793fdec8c90c" providerId="ADAL" clId="{0087D419-9046-4772-A162-6E60408EF9A1}" dt="2024-06-22T09:06:46.460" v="3178" actId="47"/>
        <pc:sldMkLst>
          <pc:docMk/>
          <pc:sldMk cId="0" sldId="296"/>
        </pc:sldMkLst>
      </pc:sldChg>
      <pc:sldChg chg="addSp delSp modSp add mod ord modNotesTx">
        <pc:chgData name="Davide Ligari" userId="cd16d4e6-18d1-46c8-8174-793fdec8c90c" providerId="ADAL" clId="{0087D419-9046-4772-A162-6E60408EF9A1}" dt="2024-06-23T13:23:02.880" v="5727" actId="20577"/>
        <pc:sldMkLst>
          <pc:docMk/>
          <pc:sldMk cId="346361488" sldId="297"/>
        </pc:sldMkLst>
        <pc:spChg chg="add mod">
          <ac:chgData name="Davide Ligari" userId="cd16d4e6-18d1-46c8-8174-793fdec8c90c" providerId="ADAL" clId="{0087D419-9046-4772-A162-6E60408EF9A1}" dt="2024-06-19T10:10:37.937" v="314" actId="368"/>
          <ac:spMkLst>
            <pc:docMk/>
            <pc:sldMk cId="346361488" sldId="297"/>
            <ac:spMk id="3" creationId="{3CE0E9CF-CD5E-FC40-2CE1-2235013D9CD3}"/>
          </ac:spMkLst>
        </pc:spChg>
        <pc:spChg chg="add del mod">
          <ac:chgData name="Davide Ligari" userId="cd16d4e6-18d1-46c8-8174-793fdec8c90c" providerId="ADAL" clId="{0087D419-9046-4772-A162-6E60408EF9A1}" dt="2024-06-19T10:09:29.140" v="291" actId="478"/>
          <ac:spMkLst>
            <pc:docMk/>
            <pc:sldMk cId="346361488" sldId="297"/>
            <ac:spMk id="4" creationId="{EFE9A4BC-78F5-B98A-5272-866BA8AC351D}"/>
          </ac:spMkLst>
        </pc:spChg>
        <pc:spChg chg="add mod">
          <ac:chgData name="Davide Ligari" userId="cd16d4e6-18d1-46c8-8174-793fdec8c90c" providerId="ADAL" clId="{0087D419-9046-4772-A162-6E60408EF9A1}" dt="2024-06-19T10:11:55.545" v="334" actId="122"/>
          <ac:spMkLst>
            <pc:docMk/>
            <pc:sldMk cId="346361488" sldId="297"/>
            <ac:spMk id="7" creationId="{3E60D2B7-DB81-DAC6-9F32-86958C1E52D6}"/>
          </ac:spMkLst>
        </pc:spChg>
        <pc:spChg chg="add mod">
          <ac:chgData name="Davide Ligari" userId="cd16d4e6-18d1-46c8-8174-793fdec8c90c" providerId="ADAL" clId="{0087D419-9046-4772-A162-6E60408EF9A1}" dt="2024-06-19T10:10:29.369" v="310"/>
          <ac:spMkLst>
            <pc:docMk/>
            <pc:sldMk cId="346361488" sldId="297"/>
            <ac:spMk id="8" creationId="{DB75ED3F-EA8B-06CA-2D3D-389DF7A37410}"/>
          </ac:spMkLst>
        </pc:spChg>
        <pc:spChg chg="add mod">
          <ac:chgData name="Davide Ligari" userId="cd16d4e6-18d1-46c8-8174-793fdec8c90c" providerId="ADAL" clId="{0087D419-9046-4772-A162-6E60408EF9A1}" dt="2024-06-19T10:11:21.577" v="324" actId="20577"/>
          <ac:spMkLst>
            <pc:docMk/>
            <pc:sldMk cId="346361488" sldId="297"/>
            <ac:spMk id="9" creationId="{F059B464-7046-270F-2EC3-3D9DB79E7162}"/>
          </ac:spMkLst>
        </pc:spChg>
        <pc:spChg chg="del">
          <ac:chgData name="Davide Ligari" userId="cd16d4e6-18d1-46c8-8174-793fdec8c90c" providerId="ADAL" clId="{0087D419-9046-4772-A162-6E60408EF9A1}" dt="2024-06-19T10:09:25.737" v="290" actId="478"/>
          <ac:spMkLst>
            <pc:docMk/>
            <pc:sldMk cId="346361488" sldId="297"/>
            <ac:spMk id="10" creationId="{2EF60FB4-28CC-6FB7-8835-B2B8C339085A}"/>
          </ac:spMkLst>
        </pc:spChg>
        <pc:spChg chg="add mod">
          <ac:chgData name="Davide Ligari" userId="cd16d4e6-18d1-46c8-8174-793fdec8c90c" providerId="ADAL" clId="{0087D419-9046-4772-A162-6E60408EF9A1}" dt="2024-06-19T10:12:24.459" v="338"/>
          <ac:spMkLst>
            <pc:docMk/>
            <pc:sldMk cId="346361488" sldId="297"/>
            <ac:spMk id="11" creationId="{488DDD64-A8CD-B46A-854C-EE01A1B2E5FC}"/>
          </ac:spMkLst>
        </pc:spChg>
        <pc:spChg chg="del mod">
          <ac:chgData name="Davide Ligari" userId="cd16d4e6-18d1-46c8-8174-793fdec8c90c" providerId="ADAL" clId="{0087D419-9046-4772-A162-6E60408EF9A1}" dt="2024-06-19T10:10:57.297" v="316" actId="478"/>
          <ac:spMkLst>
            <pc:docMk/>
            <pc:sldMk cId="346361488" sldId="297"/>
            <ac:spMk id="34" creationId="{BFB46B7D-74C9-D8BF-D9F7-805264406319}"/>
          </ac:spMkLst>
        </pc:spChg>
        <pc:spChg chg="mod">
          <ac:chgData name="Davide Ligari" userId="cd16d4e6-18d1-46c8-8174-793fdec8c90c" providerId="ADAL" clId="{0087D419-9046-4772-A162-6E60408EF9A1}" dt="2024-06-19T10:08:30.547" v="286" actId="20577"/>
          <ac:spMkLst>
            <pc:docMk/>
            <pc:sldMk cId="346361488" sldId="297"/>
            <ac:spMk id="339" creationId="{00000000-0000-0000-0000-000000000000}"/>
          </ac:spMkLst>
        </pc:spChg>
        <pc:picChg chg="del">
          <ac:chgData name="Davide Ligari" userId="cd16d4e6-18d1-46c8-8174-793fdec8c90c" providerId="ADAL" clId="{0087D419-9046-4772-A162-6E60408EF9A1}" dt="2024-06-19T10:08:33.071" v="287" actId="478"/>
          <ac:picMkLst>
            <pc:docMk/>
            <pc:sldMk cId="346361488" sldId="297"/>
            <ac:picMk id="2" creationId="{A02900B4-4A67-16E2-531C-938E06DBE8AF}"/>
          </ac:picMkLst>
        </pc:picChg>
        <pc:cxnChg chg="add del mod">
          <ac:chgData name="Davide Ligari" userId="cd16d4e6-18d1-46c8-8174-793fdec8c90c" providerId="ADAL" clId="{0087D419-9046-4772-A162-6E60408EF9A1}" dt="2024-06-19T10:09:45.574" v="293" actId="478"/>
          <ac:cxnSpMkLst>
            <pc:docMk/>
            <pc:sldMk cId="346361488" sldId="297"/>
            <ac:cxnSpMk id="5" creationId="{2E0A955E-7D05-A3D8-65D7-70C28561880E}"/>
          </ac:cxnSpMkLst>
        </pc:cxnChg>
      </pc:sldChg>
      <pc:sldChg chg="modSp mod modNotesTx">
        <pc:chgData name="Davide Ligari" userId="cd16d4e6-18d1-46c8-8174-793fdec8c90c" providerId="ADAL" clId="{0087D419-9046-4772-A162-6E60408EF9A1}" dt="2024-06-23T13:19:31.804" v="5718" actId="5793"/>
        <pc:sldMkLst>
          <pc:docMk/>
          <pc:sldMk cId="3691093891" sldId="298"/>
        </pc:sldMkLst>
        <pc:spChg chg="mod">
          <ac:chgData name="Davide Ligari" userId="cd16d4e6-18d1-46c8-8174-793fdec8c90c" providerId="ADAL" clId="{0087D419-9046-4772-A162-6E60408EF9A1}" dt="2024-06-22T08:46:06.898" v="2870" actId="20577"/>
          <ac:spMkLst>
            <pc:docMk/>
            <pc:sldMk cId="3691093891" sldId="298"/>
            <ac:spMk id="7" creationId="{54C898E7-C8AF-6619-5694-885D7287AA2C}"/>
          </ac:spMkLst>
        </pc:spChg>
        <pc:spChg chg="mod">
          <ac:chgData name="Davide Ligari" userId="cd16d4e6-18d1-46c8-8174-793fdec8c90c" providerId="ADAL" clId="{0087D419-9046-4772-A162-6E60408EF9A1}" dt="2024-06-20T09:41:48.531" v="814" actId="20577"/>
          <ac:spMkLst>
            <pc:docMk/>
            <pc:sldMk cId="3691093891" sldId="298"/>
            <ac:spMk id="614" creationId="{00000000-0000-0000-0000-000000000000}"/>
          </ac:spMkLst>
        </pc:spChg>
        <pc:graphicFrameChg chg="mod modGraphic">
          <ac:chgData name="Davide Ligari" userId="cd16d4e6-18d1-46c8-8174-793fdec8c90c" providerId="ADAL" clId="{0087D419-9046-4772-A162-6E60408EF9A1}" dt="2024-06-22T08:47:41.723" v="2939" actId="20577"/>
          <ac:graphicFrameMkLst>
            <pc:docMk/>
            <pc:sldMk cId="3691093891" sldId="298"/>
            <ac:graphicFrameMk id="615" creationId="{00000000-0000-0000-0000-000000000000}"/>
          </ac:graphicFrameMkLst>
        </pc:graphicFrameChg>
      </pc:sldChg>
      <pc:sldChg chg="addSp delSp modSp mod ord modNotesTx">
        <pc:chgData name="Davide Ligari" userId="cd16d4e6-18d1-46c8-8174-793fdec8c90c" providerId="ADAL" clId="{0087D419-9046-4772-A162-6E60408EF9A1}" dt="2024-06-24T05:12:37.321" v="6591" actId="1076"/>
        <pc:sldMkLst>
          <pc:docMk/>
          <pc:sldMk cId="595062584" sldId="299"/>
        </pc:sldMkLst>
        <pc:spChg chg="add mod">
          <ac:chgData name="Davide Ligari" userId="cd16d4e6-18d1-46c8-8174-793fdec8c90c" providerId="ADAL" clId="{0087D419-9046-4772-A162-6E60408EF9A1}" dt="2024-06-20T08:49:17.342" v="609" actId="20577"/>
          <ac:spMkLst>
            <pc:docMk/>
            <pc:sldMk cId="595062584" sldId="299"/>
            <ac:spMk id="4" creationId="{04D379B0-6DAE-1620-5EFB-BCC3A52CD584}"/>
          </ac:spMkLst>
        </pc:spChg>
        <pc:spChg chg="add mod">
          <ac:chgData name="Davide Ligari" userId="cd16d4e6-18d1-46c8-8174-793fdec8c90c" providerId="ADAL" clId="{0087D419-9046-4772-A162-6E60408EF9A1}" dt="2024-06-21T09:11:38.936" v="2395" actId="1076"/>
          <ac:spMkLst>
            <pc:docMk/>
            <pc:sldMk cId="595062584" sldId="299"/>
            <ac:spMk id="5" creationId="{859DCD4E-D181-1489-2DCA-988AC09B9D4B}"/>
          </ac:spMkLst>
        </pc:spChg>
        <pc:spChg chg="add mod">
          <ac:chgData name="Davide Ligari" userId="cd16d4e6-18d1-46c8-8174-793fdec8c90c" providerId="ADAL" clId="{0087D419-9046-4772-A162-6E60408EF9A1}" dt="2024-06-20T08:45:27.165" v="569" actId="14100"/>
          <ac:spMkLst>
            <pc:docMk/>
            <pc:sldMk cId="595062584" sldId="299"/>
            <ac:spMk id="8" creationId="{EAF34685-9D13-7DFA-5ECB-3845D219CD0A}"/>
          </ac:spMkLst>
        </pc:spChg>
        <pc:spChg chg="mod">
          <ac:chgData name="Davide Ligari" userId="cd16d4e6-18d1-46c8-8174-793fdec8c90c" providerId="ADAL" clId="{0087D419-9046-4772-A162-6E60408EF9A1}" dt="2024-06-20T08:43:46.326" v="507" actId="1076"/>
          <ac:spMkLst>
            <pc:docMk/>
            <pc:sldMk cId="595062584" sldId="299"/>
            <ac:spMk id="12" creationId="{B3841BE9-CFF2-BA2B-AF81-9124B11122ED}"/>
          </ac:spMkLst>
        </pc:spChg>
        <pc:spChg chg="mod">
          <ac:chgData name="Davide Ligari" userId="cd16d4e6-18d1-46c8-8174-793fdec8c90c" providerId="ADAL" clId="{0087D419-9046-4772-A162-6E60408EF9A1}" dt="2024-06-20T08:44:17.666" v="522" actId="20577"/>
          <ac:spMkLst>
            <pc:docMk/>
            <pc:sldMk cId="595062584" sldId="299"/>
            <ac:spMk id="28" creationId="{AE2862A6-A7B9-AE8A-1668-095B0EDE4CFF}"/>
          </ac:spMkLst>
        </pc:spChg>
        <pc:spChg chg="add mod">
          <ac:chgData name="Davide Ligari" userId="cd16d4e6-18d1-46c8-8174-793fdec8c90c" providerId="ADAL" clId="{0087D419-9046-4772-A162-6E60408EF9A1}" dt="2024-06-20T08:47:04.477" v="570"/>
          <ac:spMkLst>
            <pc:docMk/>
            <pc:sldMk cId="595062584" sldId="299"/>
            <ac:spMk id="33" creationId="{0123FF91-6F72-5F1F-632F-5E15019A1F0A}"/>
          </ac:spMkLst>
        </pc:spChg>
        <pc:spChg chg="add mod">
          <ac:chgData name="Davide Ligari" userId="cd16d4e6-18d1-46c8-8174-793fdec8c90c" providerId="ADAL" clId="{0087D419-9046-4772-A162-6E60408EF9A1}" dt="2024-06-20T08:47:15.594" v="574" actId="1076"/>
          <ac:spMkLst>
            <pc:docMk/>
            <pc:sldMk cId="595062584" sldId="299"/>
            <ac:spMk id="34" creationId="{3FF64E0F-E1C7-7B23-C955-9811FE135E4E}"/>
          </ac:spMkLst>
        </pc:spChg>
        <pc:grpChg chg="mod">
          <ac:chgData name="Davide Ligari" userId="cd16d4e6-18d1-46c8-8174-793fdec8c90c" providerId="ADAL" clId="{0087D419-9046-4772-A162-6E60408EF9A1}" dt="2024-06-20T08:47:09.032" v="572" actId="1076"/>
          <ac:grpSpMkLst>
            <pc:docMk/>
            <pc:sldMk cId="595062584" sldId="299"/>
            <ac:grpSpMk id="13" creationId="{06D957FD-9219-3E72-FB8D-5556DF337D00}"/>
          </ac:grpSpMkLst>
        </pc:grpChg>
        <pc:grpChg chg="del mod">
          <ac:chgData name="Davide Ligari" userId="cd16d4e6-18d1-46c8-8174-793fdec8c90c" providerId="ADAL" clId="{0087D419-9046-4772-A162-6E60408EF9A1}" dt="2024-06-21T09:12:07.543" v="2396" actId="478"/>
          <ac:grpSpMkLst>
            <pc:docMk/>
            <pc:sldMk cId="595062584" sldId="299"/>
            <ac:grpSpMk id="36" creationId="{3CFCFF72-3864-D54B-6782-4F3199505F32}"/>
          </ac:grpSpMkLst>
        </pc:grpChg>
        <pc:picChg chg="del">
          <ac:chgData name="Davide Ligari" userId="cd16d4e6-18d1-46c8-8174-793fdec8c90c" providerId="ADAL" clId="{0087D419-9046-4772-A162-6E60408EF9A1}" dt="2024-06-24T05:12:16.401" v="6589" actId="478"/>
          <ac:picMkLst>
            <pc:docMk/>
            <pc:sldMk cId="595062584" sldId="299"/>
            <ac:picMk id="2" creationId="{556DDE18-015E-0B43-1100-E6726C3281BB}"/>
          </ac:picMkLst>
        </pc:picChg>
        <pc:picChg chg="mod">
          <ac:chgData name="Davide Ligari" userId="cd16d4e6-18d1-46c8-8174-793fdec8c90c" providerId="ADAL" clId="{0087D419-9046-4772-A162-6E60408EF9A1}" dt="2024-06-24T05:12:37.321" v="6591" actId="1076"/>
          <ac:picMkLst>
            <pc:docMk/>
            <pc:sldMk cId="595062584" sldId="299"/>
            <ac:picMk id="3" creationId="{30A38079-7D8E-FB69-10E9-72126EA21771}"/>
          </ac:picMkLst>
        </pc:picChg>
        <pc:picChg chg="add mod">
          <ac:chgData name="Davide Ligari" userId="cd16d4e6-18d1-46c8-8174-793fdec8c90c" providerId="ADAL" clId="{0087D419-9046-4772-A162-6E60408EF9A1}" dt="2024-06-20T08:43:39.639" v="506" actId="1076"/>
          <ac:picMkLst>
            <pc:docMk/>
            <pc:sldMk cId="595062584" sldId="299"/>
            <ac:picMk id="1026" creationId="{0054D85A-23FB-D104-22D0-07B43DF3C845}"/>
          </ac:picMkLst>
        </pc:picChg>
      </pc:sldChg>
      <pc:sldChg chg="modSp mod">
        <pc:chgData name="Davide Ligari" userId="cd16d4e6-18d1-46c8-8174-793fdec8c90c" providerId="ADAL" clId="{0087D419-9046-4772-A162-6E60408EF9A1}" dt="2024-06-20T08:57:00.750" v="618" actId="1076"/>
        <pc:sldMkLst>
          <pc:docMk/>
          <pc:sldMk cId="104388194" sldId="300"/>
        </pc:sldMkLst>
        <pc:spChg chg="mod">
          <ac:chgData name="Davide Ligari" userId="cd16d4e6-18d1-46c8-8174-793fdec8c90c" providerId="ADAL" clId="{0087D419-9046-4772-A162-6E60408EF9A1}" dt="2024-06-20T08:56:11.120" v="612" actId="1076"/>
          <ac:spMkLst>
            <pc:docMk/>
            <pc:sldMk cId="104388194" sldId="300"/>
            <ac:spMk id="623" creationId="{00000000-0000-0000-0000-000000000000}"/>
          </ac:spMkLst>
        </pc:spChg>
        <pc:spChg chg="mod">
          <ac:chgData name="Davide Ligari" userId="cd16d4e6-18d1-46c8-8174-793fdec8c90c" providerId="ADAL" clId="{0087D419-9046-4772-A162-6E60408EF9A1}" dt="2024-06-20T08:57:00.750" v="618" actId="1076"/>
          <ac:spMkLst>
            <pc:docMk/>
            <pc:sldMk cId="104388194" sldId="300"/>
            <ac:spMk id="624" creationId="{00000000-0000-0000-0000-000000000000}"/>
          </ac:spMkLst>
        </pc:spChg>
        <pc:spChg chg="mod">
          <ac:chgData name="Davide Ligari" userId="cd16d4e6-18d1-46c8-8174-793fdec8c90c" providerId="ADAL" clId="{0087D419-9046-4772-A162-6E60408EF9A1}" dt="2024-06-20T08:57:00.076" v="617" actId="1076"/>
          <ac:spMkLst>
            <pc:docMk/>
            <pc:sldMk cId="104388194" sldId="300"/>
            <ac:spMk id="625" creationId="{00000000-0000-0000-0000-000000000000}"/>
          </ac:spMkLst>
        </pc:spChg>
        <pc:spChg chg="mod">
          <ac:chgData name="Davide Ligari" userId="cd16d4e6-18d1-46c8-8174-793fdec8c90c" providerId="ADAL" clId="{0087D419-9046-4772-A162-6E60408EF9A1}" dt="2024-06-20T08:56:59.452" v="616" actId="1076"/>
          <ac:spMkLst>
            <pc:docMk/>
            <pc:sldMk cId="104388194" sldId="300"/>
            <ac:spMk id="627" creationId="{00000000-0000-0000-0000-000000000000}"/>
          </ac:spMkLst>
        </pc:spChg>
        <pc:spChg chg="mod">
          <ac:chgData name="Davide Ligari" userId="cd16d4e6-18d1-46c8-8174-793fdec8c90c" providerId="ADAL" clId="{0087D419-9046-4772-A162-6E60408EF9A1}" dt="2024-06-20T08:57:00.750" v="618" actId="1076"/>
          <ac:spMkLst>
            <pc:docMk/>
            <pc:sldMk cId="104388194" sldId="300"/>
            <ac:spMk id="630" creationId="{00000000-0000-0000-0000-000000000000}"/>
          </ac:spMkLst>
        </pc:spChg>
        <pc:spChg chg="mod">
          <ac:chgData name="Davide Ligari" userId="cd16d4e6-18d1-46c8-8174-793fdec8c90c" providerId="ADAL" clId="{0087D419-9046-4772-A162-6E60408EF9A1}" dt="2024-06-20T08:57:00.076" v="617" actId="1076"/>
          <ac:spMkLst>
            <pc:docMk/>
            <pc:sldMk cId="104388194" sldId="300"/>
            <ac:spMk id="631" creationId="{00000000-0000-0000-0000-000000000000}"/>
          </ac:spMkLst>
        </pc:spChg>
        <pc:spChg chg="mod">
          <ac:chgData name="Davide Ligari" userId="cd16d4e6-18d1-46c8-8174-793fdec8c90c" providerId="ADAL" clId="{0087D419-9046-4772-A162-6E60408EF9A1}" dt="2024-06-20T08:56:59.452" v="616" actId="1076"/>
          <ac:spMkLst>
            <pc:docMk/>
            <pc:sldMk cId="104388194" sldId="300"/>
            <ac:spMk id="633" creationId="{00000000-0000-0000-0000-000000000000}"/>
          </ac:spMkLst>
        </pc:spChg>
        <pc:grpChg chg="mod">
          <ac:chgData name="Davide Ligari" userId="cd16d4e6-18d1-46c8-8174-793fdec8c90c" providerId="ADAL" clId="{0087D419-9046-4772-A162-6E60408EF9A1}" dt="2024-06-20T08:57:00.750" v="618" actId="1076"/>
          <ac:grpSpMkLst>
            <pc:docMk/>
            <pc:sldMk cId="104388194" sldId="300"/>
            <ac:grpSpMk id="643" creationId="{00000000-0000-0000-0000-000000000000}"/>
          </ac:grpSpMkLst>
        </pc:grpChg>
        <pc:grpChg chg="mod">
          <ac:chgData name="Davide Ligari" userId="cd16d4e6-18d1-46c8-8174-793fdec8c90c" providerId="ADAL" clId="{0087D419-9046-4772-A162-6E60408EF9A1}" dt="2024-06-20T08:56:59.452" v="616" actId="1076"/>
          <ac:grpSpMkLst>
            <pc:docMk/>
            <pc:sldMk cId="104388194" sldId="300"/>
            <ac:grpSpMk id="655" creationId="{00000000-0000-0000-0000-000000000000}"/>
          </ac:grpSpMkLst>
        </pc:grpChg>
        <pc:grpChg chg="mod">
          <ac:chgData name="Davide Ligari" userId="cd16d4e6-18d1-46c8-8174-793fdec8c90c" providerId="ADAL" clId="{0087D419-9046-4772-A162-6E60408EF9A1}" dt="2024-06-20T08:57:00.076" v="617" actId="1076"/>
          <ac:grpSpMkLst>
            <pc:docMk/>
            <pc:sldMk cId="104388194" sldId="300"/>
            <ac:grpSpMk id="664" creationId="{00000000-0000-0000-0000-000000000000}"/>
          </ac:grpSpMkLst>
        </pc:grpChg>
        <pc:cxnChg chg="mod">
          <ac:chgData name="Davide Ligari" userId="cd16d4e6-18d1-46c8-8174-793fdec8c90c" providerId="ADAL" clId="{0087D419-9046-4772-A162-6E60408EF9A1}" dt="2024-06-20T08:57:00.750" v="618" actId="1076"/>
          <ac:cxnSpMkLst>
            <pc:docMk/>
            <pc:sldMk cId="104388194" sldId="300"/>
            <ac:cxnSpMk id="637" creationId="{00000000-0000-0000-0000-000000000000}"/>
          </ac:cxnSpMkLst>
        </pc:cxnChg>
        <pc:cxnChg chg="mod">
          <ac:chgData name="Davide Ligari" userId="cd16d4e6-18d1-46c8-8174-793fdec8c90c" providerId="ADAL" clId="{0087D419-9046-4772-A162-6E60408EF9A1}" dt="2024-06-20T08:57:00.076" v="617" actId="1076"/>
          <ac:cxnSpMkLst>
            <pc:docMk/>
            <pc:sldMk cId="104388194" sldId="300"/>
            <ac:cxnSpMk id="638" creationId="{00000000-0000-0000-0000-000000000000}"/>
          </ac:cxnSpMkLst>
        </pc:cxnChg>
        <pc:cxnChg chg="mod">
          <ac:chgData name="Davide Ligari" userId="cd16d4e6-18d1-46c8-8174-793fdec8c90c" providerId="ADAL" clId="{0087D419-9046-4772-A162-6E60408EF9A1}" dt="2024-06-20T08:56:59.452" v="616" actId="1076"/>
          <ac:cxnSpMkLst>
            <pc:docMk/>
            <pc:sldMk cId="104388194" sldId="300"/>
            <ac:cxnSpMk id="640" creationId="{00000000-0000-0000-0000-000000000000}"/>
          </ac:cxnSpMkLst>
        </pc:cxnChg>
      </pc:sldChg>
      <pc:sldChg chg="ord">
        <pc:chgData name="Davide Ligari" userId="cd16d4e6-18d1-46c8-8174-793fdec8c90c" providerId="ADAL" clId="{0087D419-9046-4772-A162-6E60408EF9A1}" dt="2024-06-20T08:53:54.565" v="611"/>
        <pc:sldMkLst>
          <pc:docMk/>
          <pc:sldMk cId="1130413743" sldId="300"/>
        </pc:sldMkLst>
      </pc:sldChg>
      <pc:sldChg chg="modSp add mod">
        <pc:chgData name="Davide Ligari" userId="cd16d4e6-18d1-46c8-8174-793fdec8c90c" providerId="ADAL" clId="{0087D419-9046-4772-A162-6E60408EF9A1}" dt="2024-06-20T10:03:28.909" v="1144" actId="20577"/>
        <pc:sldMkLst>
          <pc:docMk/>
          <pc:sldMk cId="3342686042" sldId="301"/>
        </pc:sldMkLst>
        <pc:spChg chg="mod">
          <ac:chgData name="Davide Ligari" userId="cd16d4e6-18d1-46c8-8174-793fdec8c90c" providerId="ADAL" clId="{0087D419-9046-4772-A162-6E60408EF9A1}" dt="2024-06-20T10:03:28.909" v="1144" actId="20577"/>
          <ac:spMkLst>
            <pc:docMk/>
            <pc:sldMk cId="3342686042" sldId="301"/>
            <ac:spMk id="389" creationId="{00000000-0000-0000-0000-000000000000}"/>
          </ac:spMkLst>
        </pc:spChg>
      </pc:sldChg>
      <pc:sldChg chg="addSp delSp modSp add mod ord">
        <pc:chgData name="Davide Ligari" userId="cd16d4e6-18d1-46c8-8174-793fdec8c90c" providerId="ADAL" clId="{0087D419-9046-4772-A162-6E60408EF9A1}" dt="2024-06-22T06:50:59.327" v="2613"/>
        <pc:sldMkLst>
          <pc:docMk/>
          <pc:sldMk cId="1439013310" sldId="302"/>
        </pc:sldMkLst>
        <pc:spChg chg="add del mod">
          <ac:chgData name="Davide Ligari" userId="cd16d4e6-18d1-46c8-8174-793fdec8c90c" providerId="ADAL" clId="{0087D419-9046-4772-A162-6E60408EF9A1}" dt="2024-06-20T10:04:30.410" v="1149" actId="478"/>
          <ac:spMkLst>
            <pc:docMk/>
            <pc:sldMk cId="1439013310" sldId="302"/>
            <ac:spMk id="4" creationId="{39A9940E-E769-5FF7-96C3-688B4768F6DC}"/>
          </ac:spMkLst>
        </pc:spChg>
        <pc:spChg chg="add del mod">
          <ac:chgData name="Davide Ligari" userId="cd16d4e6-18d1-46c8-8174-793fdec8c90c" providerId="ADAL" clId="{0087D419-9046-4772-A162-6E60408EF9A1}" dt="2024-06-20T10:05:50.001" v="1160" actId="478"/>
          <ac:spMkLst>
            <pc:docMk/>
            <pc:sldMk cId="1439013310" sldId="302"/>
            <ac:spMk id="5" creationId="{814E255E-67C0-DF1D-B8F6-5E95F4546B60}"/>
          </ac:spMkLst>
        </pc:spChg>
        <pc:spChg chg="add del mod">
          <ac:chgData name="Davide Ligari" userId="cd16d4e6-18d1-46c8-8174-793fdec8c90c" providerId="ADAL" clId="{0087D419-9046-4772-A162-6E60408EF9A1}" dt="2024-06-20T10:04:30.410" v="1149" actId="478"/>
          <ac:spMkLst>
            <pc:docMk/>
            <pc:sldMk cId="1439013310" sldId="302"/>
            <ac:spMk id="6" creationId="{ED822FAB-91D8-BEFA-D81B-E65A5B6CDB9C}"/>
          </ac:spMkLst>
        </pc:spChg>
        <pc:spChg chg="mod">
          <ac:chgData name="Davide Ligari" userId="cd16d4e6-18d1-46c8-8174-793fdec8c90c" providerId="ADAL" clId="{0087D419-9046-4772-A162-6E60408EF9A1}" dt="2024-06-20T10:04:10.278" v="1146" actId="1076"/>
          <ac:spMkLst>
            <pc:docMk/>
            <pc:sldMk cId="1439013310" sldId="302"/>
            <ac:spMk id="9" creationId="{88965F4F-6677-D990-2D06-F0B6D6DA0893}"/>
          </ac:spMkLst>
        </pc:spChg>
        <pc:spChg chg="mod">
          <ac:chgData name="Davide Ligari" userId="cd16d4e6-18d1-46c8-8174-793fdec8c90c" providerId="ADAL" clId="{0087D419-9046-4772-A162-6E60408EF9A1}" dt="2024-06-20T10:04:10.278" v="1146" actId="1076"/>
          <ac:spMkLst>
            <pc:docMk/>
            <pc:sldMk cId="1439013310" sldId="302"/>
            <ac:spMk id="10" creationId="{492E14B9-6D38-647B-BAFB-04F9C3160498}"/>
          </ac:spMkLst>
        </pc:spChg>
        <pc:spChg chg="mod">
          <ac:chgData name="Davide Ligari" userId="cd16d4e6-18d1-46c8-8174-793fdec8c90c" providerId="ADAL" clId="{0087D419-9046-4772-A162-6E60408EF9A1}" dt="2024-06-20T10:04:10.278" v="1146" actId="1076"/>
          <ac:spMkLst>
            <pc:docMk/>
            <pc:sldMk cId="1439013310" sldId="302"/>
            <ac:spMk id="11" creationId="{27560AFF-D7A6-EF66-7135-68D6175959F7}"/>
          </ac:spMkLst>
        </pc:spChg>
        <pc:spChg chg="mod">
          <ac:chgData name="Davide Ligari" userId="cd16d4e6-18d1-46c8-8174-793fdec8c90c" providerId="ADAL" clId="{0087D419-9046-4772-A162-6E60408EF9A1}" dt="2024-06-20T10:04:10.278" v="1146" actId="1076"/>
          <ac:spMkLst>
            <pc:docMk/>
            <pc:sldMk cId="1439013310" sldId="302"/>
            <ac:spMk id="12" creationId="{D9DF0313-06F9-BE36-7E0C-0ABF91160BAB}"/>
          </ac:spMkLst>
        </pc:spChg>
        <pc:spChg chg="mod">
          <ac:chgData name="Davide Ligari" userId="cd16d4e6-18d1-46c8-8174-793fdec8c90c" providerId="ADAL" clId="{0087D419-9046-4772-A162-6E60408EF9A1}" dt="2024-06-20T10:04:10.278" v="1146" actId="1076"/>
          <ac:spMkLst>
            <pc:docMk/>
            <pc:sldMk cId="1439013310" sldId="302"/>
            <ac:spMk id="13" creationId="{95682FCF-2C6C-F4A9-62BE-0DB34A1EDF91}"/>
          </ac:spMkLst>
        </pc:spChg>
        <pc:spChg chg="mod">
          <ac:chgData name="Davide Ligari" userId="cd16d4e6-18d1-46c8-8174-793fdec8c90c" providerId="ADAL" clId="{0087D419-9046-4772-A162-6E60408EF9A1}" dt="2024-06-20T10:04:10.278" v="1146" actId="1076"/>
          <ac:spMkLst>
            <pc:docMk/>
            <pc:sldMk cId="1439013310" sldId="302"/>
            <ac:spMk id="14" creationId="{4F1B7444-4A17-1595-BD87-2EBD4E874B95}"/>
          </ac:spMkLst>
        </pc:spChg>
        <pc:spChg chg="mod">
          <ac:chgData name="Davide Ligari" userId="cd16d4e6-18d1-46c8-8174-793fdec8c90c" providerId="ADAL" clId="{0087D419-9046-4772-A162-6E60408EF9A1}" dt="2024-06-20T10:04:10.278" v="1146" actId="1076"/>
          <ac:spMkLst>
            <pc:docMk/>
            <pc:sldMk cId="1439013310" sldId="302"/>
            <ac:spMk id="15" creationId="{E3C90E98-CA9A-9DB5-A73B-3504376CDEE9}"/>
          </ac:spMkLst>
        </pc:spChg>
        <pc:spChg chg="mod">
          <ac:chgData name="Davide Ligari" userId="cd16d4e6-18d1-46c8-8174-793fdec8c90c" providerId="ADAL" clId="{0087D419-9046-4772-A162-6E60408EF9A1}" dt="2024-06-20T10:04:10.278" v="1146" actId="1076"/>
          <ac:spMkLst>
            <pc:docMk/>
            <pc:sldMk cId="1439013310" sldId="302"/>
            <ac:spMk id="16" creationId="{43B85E69-7EA8-D271-D08B-EA556707B475}"/>
          </ac:spMkLst>
        </pc:spChg>
        <pc:spChg chg="mod">
          <ac:chgData name="Davide Ligari" userId="cd16d4e6-18d1-46c8-8174-793fdec8c90c" providerId="ADAL" clId="{0087D419-9046-4772-A162-6E60408EF9A1}" dt="2024-06-20T10:04:10.278" v="1146" actId="1076"/>
          <ac:spMkLst>
            <pc:docMk/>
            <pc:sldMk cId="1439013310" sldId="302"/>
            <ac:spMk id="17" creationId="{46D63A51-AC6F-4E09-A7E3-D0C9A3BF56FA}"/>
          </ac:spMkLst>
        </pc:spChg>
        <pc:spChg chg="mod">
          <ac:chgData name="Davide Ligari" userId="cd16d4e6-18d1-46c8-8174-793fdec8c90c" providerId="ADAL" clId="{0087D419-9046-4772-A162-6E60408EF9A1}" dt="2024-06-20T10:04:10.278" v="1146" actId="1076"/>
          <ac:spMkLst>
            <pc:docMk/>
            <pc:sldMk cId="1439013310" sldId="302"/>
            <ac:spMk id="19" creationId="{0945B265-3E1C-F3AD-639C-A0168A634A58}"/>
          </ac:spMkLst>
        </pc:spChg>
        <pc:spChg chg="mod">
          <ac:chgData name="Davide Ligari" userId="cd16d4e6-18d1-46c8-8174-793fdec8c90c" providerId="ADAL" clId="{0087D419-9046-4772-A162-6E60408EF9A1}" dt="2024-06-20T10:04:10.278" v="1146" actId="1076"/>
          <ac:spMkLst>
            <pc:docMk/>
            <pc:sldMk cId="1439013310" sldId="302"/>
            <ac:spMk id="20" creationId="{263D2DEF-4D5E-DA2B-B248-BE5702883F41}"/>
          </ac:spMkLst>
        </pc:spChg>
        <pc:spChg chg="add del mod">
          <ac:chgData name="Davide Ligari" userId="cd16d4e6-18d1-46c8-8174-793fdec8c90c" providerId="ADAL" clId="{0087D419-9046-4772-A162-6E60408EF9A1}" dt="2024-06-20T10:05:50.001" v="1160" actId="478"/>
          <ac:spMkLst>
            <pc:docMk/>
            <pc:sldMk cId="1439013310" sldId="302"/>
            <ac:spMk id="21" creationId="{99DC9B25-3307-DE33-903C-FE9AE756EE1A}"/>
          </ac:spMkLst>
        </pc:spChg>
        <pc:spChg chg="add del mod">
          <ac:chgData name="Davide Ligari" userId="cd16d4e6-18d1-46c8-8174-793fdec8c90c" providerId="ADAL" clId="{0087D419-9046-4772-A162-6E60408EF9A1}" dt="2024-06-20T10:05:50.001" v="1160" actId="478"/>
          <ac:spMkLst>
            <pc:docMk/>
            <pc:sldMk cId="1439013310" sldId="302"/>
            <ac:spMk id="22" creationId="{3276D5BF-2D5D-AD8A-C8B2-255D156EDCEA}"/>
          </ac:spMkLst>
        </pc:spChg>
        <pc:spChg chg="add del mod">
          <ac:chgData name="Davide Ligari" userId="cd16d4e6-18d1-46c8-8174-793fdec8c90c" providerId="ADAL" clId="{0087D419-9046-4772-A162-6E60408EF9A1}" dt="2024-06-20T10:05:50.001" v="1160" actId="478"/>
          <ac:spMkLst>
            <pc:docMk/>
            <pc:sldMk cId="1439013310" sldId="302"/>
            <ac:spMk id="23" creationId="{C78032AC-0113-EBE0-4FD8-5054B4B27CDF}"/>
          </ac:spMkLst>
        </pc:spChg>
        <pc:spChg chg="add del mod">
          <ac:chgData name="Davide Ligari" userId="cd16d4e6-18d1-46c8-8174-793fdec8c90c" providerId="ADAL" clId="{0087D419-9046-4772-A162-6E60408EF9A1}" dt="2024-06-20T10:05:50.001" v="1160" actId="478"/>
          <ac:spMkLst>
            <pc:docMk/>
            <pc:sldMk cId="1439013310" sldId="302"/>
            <ac:spMk id="24" creationId="{160F336A-DE52-444C-7359-408301014943}"/>
          </ac:spMkLst>
        </pc:spChg>
        <pc:spChg chg="add del mod">
          <ac:chgData name="Davide Ligari" userId="cd16d4e6-18d1-46c8-8174-793fdec8c90c" providerId="ADAL" clId="{0087D419-9046-4772-A162-6E60408EF9A1}" dt="2024-06-20T10:05:50.001" v="1160" actId="478"/>
          <ac:spMkLst>
            <pc:docMk/>
            <pc:sldMk cId="1439013310" sldId="302"/>
            <ac:spMk id="25" creationId="{F811581D-72F8-CC57-4318-EDDCB05F31BF}"/>
          </ac:spMkLst>
        </pc:spChg>
        <pc:spChg chg="add mod">
          <ac:chgData name="Davide Ligari" userId="cd16d4e6-18d1-46c8-8174-793fdec8c90c" providerId="ADAL" clId="{0087D419-9046-4772-A162-6E60408EF9A1}" dt="2024-06-20T10:05:07.645" v="1153"/>
          <ac:spMkLst>
            <pc:docMk/>
            <pc:sldMk cId="1439013310" sldId="302"/>
            <ac:spMk id="29" creationId="{3A26C41C-3CE8-6642-BDA3-57684FFA8CB1}"/>
          </ac:spMkLst>
        </pc:spChg>
        <pc:spChg chg="add mod">
          <ac:chgData name="Davide Ligari" userId="cd16d4e6-18d1-46c8-8174-793fdec8c90c" providerId="ADAL" clId="{0087D419-9046-4772-A162-6E60408EF9A1}" dt="2024-06-20T10:05:07.645" v="1153"/>
          <ac:spMkLst>
            <pc:docMk/>
            <pc:sldMk cId="1439013310" sldId="302"/>
            <ac:spMk id="30" creationId="{9049CB14-3B61-300B-C6EA-6D60AD88CB06}"/>
          </ac:spMkLst>
        </pc:spChg>
        <pc:spChg chg="add mod">
          <ac:chgData name="Davide Ligari" userId="cd16d4e6-18d1-46c8-8174-793fdec8c90c" providerId="ADAL" clId="{0087D419-9046-4772-A162-6E60408EF9A1}" dt="2024-06-20T10:05:08.881" v="1154"/>
          <ac:spMkLst>
            <pc:docMk/>
            <pc:sldMk cId="1439013310" sldId="302"/>
            <ac:spMk id="31" creationId="{1C59B5B9-F450-E9C8-41D8-9FEB81232096}"/>
          </ac:spMkLst>
        </pc:spChg>
        <pc:spChg chg="mod">
          <ac:chgData name="Davide Ligari" userId="cd16d4e6-18d1-46c8-8174-793fdec8c90c" providerId="ADAL" clId="{0087D419-9046-4772-A162-6E60408EF9A1}" dt="2024-06-20T10:05:07.645" v="1153"/>
          <ac:spMkLst>
            <pc:docMk/>
            <pc:sldMk cId="1439013310" sldId="302"/>
            <ac:spMk id="34" creationId="{9AE0728B-6973-7C94-8E95-A22576AF2BAE}"/>
          </ac:spMkLst>
        </pc:spChg>
        <pc:spChg chg="mod">
          <ac:chgData name="Davide Ligari" userId="cd16d4e6-18d1-46c8-8174-793fdec8c90c" providerId="ADAL" clId="{0087D419-9046-4772-A162-6E60408EF9A1}" dt="2024-06-20T10:05:07.645" v="1153"/>
          <ac:spMkLst>
            <pc:docMk/>
            <pc:sldMk cId="1439013310" sldId="302"/>
            <ac:spMk id="35" creationId="{38A87CC0-EA0B-EC05-5185-B9E50886B4D3}"/>
          </ac:spMkLst>
        </pc:spChg>
        <pc:spChg chg="mod">
          <ac:chgData name="Davide Ligari" userId="cd16d4e6-18d1-46c8-8174-793fdec8c90c" providerId="ADAL" clId="{0087D419-9046-4772-A162-6E60408EF9A1}" dt="2024-06-20T10:05:07.645" v="1153"/>
          <ac:spMkLst>
            <pc:docMk/>
            <pc:sldMk cId="1439013310" sldId="302"/>
            <ac:spMk id="36" creationId="{D18611BD-5B14-FEB2-E067-7777C8C483F0}"/>
          </ac:spMkLst>
        </pc:spChg>
        <pc:spChg chg="mod">
          <ac:chgData name="Davide Ligari" userId="cd16d4e6-18d1-46c8-8174-793fdec8c90c" providerId="ADAL" clId="{0087D419-9046-4772-A162-6E60408EF9A1}" dt="2024-06-20T10:05:07.645" v="1153"/>
          <ac:spMkLst>
            <pc:docMk/>
            <pc:sldMk cId="1439013310" sldId="302"/>
            <ac:spMk id="37" creationId="{A95A4777-0B23-DE4C-5D17-F84CF21E41A0}"/>
          </ac:spMkLst>
        </pc:spChg>
        <pc:spChg chg="mod">
          <ac:chgData name="Davide Ligari" userId="cd16d4e6-18d1-46c8-8174-793fdec8c90c" providerId="ADAL" clId="{0087D419-9046-4772-A162-6E60408EF9A1}" dt="2024-06-20T10:05:07.645" v="1153"/>
          <ac:spMkLst>
            <pc:docMk/>
            <pc:sldMk cId="1439013310" sldId="302"/>
            <ac:spMk id="38" creationId="{78F0FE57-1DF8-8C38-9D2B-197F4C3AD624}"/>
          </ac:spMkLst>
        </pc:spChg>
        <pc:spChg chg="mod">
          <ac:chgData name="Davide Ligari" userId="cd16d4e6-18d1-46c8-8174-793fdec8c90c" providerId="ADAL" clId="{0087D419-9046-4772-A162-6E60408EF9A1}" dt="2024-06-20T10:05:07.645" v="1153"/>
          <ac:spMkLst>
            <pc:docMk/>
            <pc:sldMk cId="1439013310" sldId="302"/>
            <ac:spMk id="39" creationId="{4DB60437-3748-0EEA-3235-B9462BE968E9}"/>
          </ac:spMkLst>
        </pc:spChg>
        <pc:spChg chg="mod">
          <ac:chgData name="Davide Ligari" userId="cd16d4e6-18d1-46c8-8174-793fdec8c90c" providerId="ADAL" clId="{0087D419-9046-4772-A162-6E60408EF9A1}" dt="2024-06-20T10:05:07.645" v="1153"/>
          <ac:spMkLst>
            <pc:docMk/>
            <pc:sldMk cId="1439013310" sldId="302"/>
            <ac:spMk id="40" creationId="{2E72C6BE-6FDD-E5DF-F61E-07C6AD2938AC}"/>
          </ac:spMkLst>
        </pc:spChg>
        <pc:spChg chg="mod">
          <ac:chgData name="Davide Ligari" userId="cd16d4e6-18d1-46c8-8174-793fdec8c90c" providerId="ADAL" clId="{0087D419-9046-4772-A162-6E60408EF9A1}" dt="2024-06-20T10:05:07.645" v="1153"/>
          <ac:spMkLst>
            <pc:docMk/>
            <pc:sldMk cId="1439013310" sldId="302"/>
            <ac:spMk id="41" creationId="{808FA5C3-F3BB-2584-14B6-FF0F2D2EF901}"/>
          </ac:spMkLst>
        </pc:spChg>
        <pc:spChg chg="mod">
          <ac:chgData name="Davide Ligari" userId="cd16d4e6-18d1-46c8-8174-793fdec8c90c" providerId="ADAL" clId="{0087D419-9046-4772-A162-6E60408EF9A1}" dt="2024-06-20T10:05:07.645" v="1153"/>
          <ac:spMkLst>
            <pc:docMk/>
            <pc:sldMk cId="1439013310" sldId="302"/>
            <ac:spMk id="42" creationId="{91F8F222-108E-9937-FEB7-A87025723E14}"/>
          </ac:spMkLst>
        </pc:spChg>
        <pc:spChg chg="mod">
          <ac:chgData name="Davide Ligari" userId="cd16d4e6-18d1-46c8-8174-793fdec8c90c" providerId="ADAL" clId="{0087D419-9046-4772-A162-6E60408EF9A1}" dt="2024-06-20T10:05:07.645" v="1153"/>
          <ac:spMkLst>
            <pc:docMk/>
            <pc:sldMk cId="1439013310" sldId="302"/>
            <ac:spMk id="44" creationId="{2D3C2AEA-C96A-59BA-35C2-B0495167478A}"/>
          </ac:spMkLst>
        </pc:spChg>
        <pc:spChg chg="mod">
          <ac:chgData name="Davide Ligari" userId="cd16d4e6-18d1-46c8-8174-793fdec8c90c" providerId="ADAL" clId="{0087D419-9046-4772-A162-6E60408EF9A1}" dt="2024-06-20T10:05:07.645" v="1153"/>
          <ac:spMkLst>
            <pc:docMk/>
            <pc:sldMk cId="1439013310" sldId="302"/>
            <ac:spMk id="45" creationId="{568A3A3C-CB0D-165E-A14D-C8B498572015}"/>
          </ac:spMkLst>
        </pc:spChg>
        <pc:spChg chg="add mod">
          <ac:chgData name="Davide Ligari" userId="cd16d4e6-18d1-46c8-8174-793fdec8c90c" providerId="ADAL" clId="{0087D419-9046-4772-A162-6E60408EF9A1}" dt="2024-06-20T10:05:07.645" v="1153"/>
          <ac:spMkLst>
            <pc:docMk/>
            <pc:sldMk cId="1439013310" sldId="302"/>
            <ac:spMk id="46" creationId="{53850B5E-EBBD-3109-8262-10654F1EAF62}"/>
          </ac:spMkLst>
        </pc:spChg>
        <pc:spChg chg="add mod">
          <ac:chgData name="Davide Ligari" userId="cd16d4e6-18d1-46c8-8174-793fdec8c90c" providerId="ADAL" clId="{0087D419-9046-4772-A162-6E60408EF9A1}" dt="2024-06-20T10:05:07.645" v="1153"/>
          <ac:spMkLst>
            <pc:docMk/>
            <pc:sldMk cId="1439013310" sldId="302"/>
            <ac:spMk id="47" creationId="{4B90B341-9E3D-90B0-D8CB-8D9035EE483B}"/>
          </ac:spMkLst>
        </pc:spChg>
        <pc:spChg chg="add mod">
          <ac:chgData name="Davide Ligari" userId="cd16d4e6-18d1-46c8-8174-793fdec8c90c" providerId="ADAL" clId="{0087D419-9046-4772-A162-6E60408EF9A1}" dt="2024-06-20T10:05:07.645" v="1153"/>
          <ac:spMkLst>
            <pc:docMk/>
            <pc:sldMk cId="1439013310" sldId="302"/>
            <ac:spMk id="48" creationId="{F33C1DB7-B3F6-94D9-B5A2-187339002D80}"/>
          </ac:spMkLst>
        </pc:spChg>
        <pc:spChg chg="add mod">
          <ac:chgData name="Davide Ligari" userId="cd16d4e6-18d1-46c8-8174-793fdec8c90c" providerId="ADAL" clId="{0087D419-9046-4772-A162-6E60408EF9A1}" dt="2024-06-20T10:05:07.645" v="1153"/>
          <ac:spMkLst>
            <pc:docMk/>
            <pc:sldMk cId="1439013310" sldId="302"/>
            <ac:spMk id="49" creationId="{9C62A097-4ABB-5D55-367F-53FDB6091A7B}"/>
          </ac:spMkLst>
        </pc:spChg>
        <pc:spChg chg="add mod">
          <ac:chgData name="Davide Ligari" userId="cd16d4e6-18d1-46c8-8174-793fdec8c90c" providerId="ADAL" clId="{0087D419-9046-4772-A162-6E60408EF9A1}" dt="2024-06-20T10:05:07.645" v="1153"/>
          <ac:spMkLst>
            <pc:docMk/>
            <pc:sldMk cId="1439013310" sldId="302"/>
            <ac:spMk id="50" creationId="{C6C870D7-378E-6D03-1A00-B68222AA879F}"/>
          </ac:spMkLst>
        </pc:spChg>
        <pc:spChg chg="mod">
          <ac:chgData name="Davide Ligari" userId="cd16d4e6-18d1-46c8-8174-793fdec8c90c" providerId="ADAL" clId="{0087D419-9046-4772-A162-6E60408EF9A1}" dt="2024-06-20T09:48:15.870" v="835" actId="20577"/>
          <ac:spMkLst>
            <pc:docMk/>
            <pc:sldMk cId="1439013310" sldId="302"/>
            <ac:spMk id="614" creationId="{00000000-0000-0000-0000-000000000000}"/>
          </ac:spMkLst>
        </pc:spChg>
        <pc:grpChg chg="add del mod">
          <ac:chgData name="Davide Ligari" userId="cd16d4e6-18d1-46c8-8174-793fdec8c90c" providerId="ADAL" clId="{0087D419-9046-4772-A162-6E60408EF9A1}" dt="2024-06-20T10:05:50.001" v="1160" actId="478"/>
          <ac:grpSpMkLst>
            <pc:docMk/>
            <pc:sldMk cId="1439013310" sldId="302"/>
            <ac:grpSpMk id="8" creationId="{F723F4C0-F2D1-F96A-7044-D1DD1CBFD847}"/>
          </ac:grpSpMkLst>
        </pc:grpChg>
        <pc:grpChg chg="add del mod">
          <ac:chgData name="Davide Ligari" userId="cd16d4e6-18d1-46c8-8174-793fdec8c90c" providerId="ADAL" clId="{0087D419-9046-4772-A162-6E60408EF9A1}" dt="2024-06-20T10:04:30.410" v="1149" actId="478"/>
          <ac:grpSpMkLst>
            <pc:docMk/>
            <pc:sldMk cId="1439013310" sldId="302"/>
            <ac:grpSpMk id="18" creationId="{5E71A31C-22E1-8E23-A08D-1FB94F38C383}"/>
          </ac:grpSpMkLst>
        </pc:grpChg>
        <pc:grpChg chg="add mod">
          <ac:chgData name="Davide Ligari" userId="cd16d4e6-18d1-46c8-8174-793fdec8c90c" providerId="ADAL" clId="{0087D419-9046-4772-A162-6E60408EF9A1}" dt="2024-06-20T10:05:07.645" v="1153"/>
          <ac:grpSpMkLst>
            <pc:docMk/>
            <pc:sldMk cId="1439013310" sldId="302"/>
            <ac:grpSpMk id="33" creationId="{5A41D356-29ED-ACCD-7405-0E13C2A067F9}"/>
          </ac:grpSpMkLst>
        </pc:grpChg>
        <pc:grpChg chg="add mod">
          <ac:chgData name="Davide Ligari" userId="cd16d4e6-18d1-46c8-8174-793fdec8c90c" providerId="ADAL" clId="{0087D419-9046-4772-A162-6E60408EF9A1}" dt="2024-06-20T10:05:07.645" v="1153"/>
          <ac:grpSpMkLst>
            <pc:docMk/>
            <pc:sldMk cId="1439013310" sldId="302"/>
            <ac:grpSpMk id="43" creationId="{DDB771BF-14D8-9352-F683-275C8A2B15FE}"/>
          </ac:grpSpMkLst>
        </pc:grpChg>
        <pc:graphicFrameChg chg="add mod modGraphic">
          <ac:chgData name="Davide Ligari" userId="cd16d4e6-18d1-46c8-8174-793fdec8c90c" providerId="ADAL" clId="{0087D419-9046-4772-A162-6E60408EF9A1}" dt="2024-06-20T13:19:03.482" v="1750"/>
          <ac:graphicFrameMkLst>
            <pc:docMk/>
            <pc:sldMk cId="1439013310" sldId="302"/>
            <ac:graphicFrameMk id="54" creationId="{FA526D8F-BFD8-9829-E6E8-4CE3506C37AD}"/>
          </ac:graphicFrameMkLst>
        </pc:graphicFrameChg>
        <pc:graphicFrameChg chg="del mod modGraphic">
          <ac:chgData name="Davide Ligari" userId="cd16d4e6-18d1-46c8-8174-793fdec8c90c" providerId="ADAL" clId="{0087D419-9046-4772-A162-6E60408EF9A1}" dt="2024-06-20T09:58:40.349" v="960" actId="478"/>
          <ac:graphicFrameMkLst>
            <pc:docMk/>
            <pc:sldMk cId="1439013310" sldId="302"/>
            <ac:graphicFrameMk id="615" creationId="{00000000-0000-0000-0000-000000000000}"/>
          </ac:graphicFrameMkLst>
        </pc:graphicFrameChg>
        <pc:picChg chg="mod">
          <ac:chgData name="Davide Ligari" userId="cd16d4e6-18d1-46c8-8174-793fdec8c90c" providerId="ADAL" clId="{0087D419-9046-4772-A162-6E60408EF9A1}" dt="2024-06-20T10:10:24.581" v="1248" actId="14100"/>
          <ac:picMkLst>
            <pc:docMk/>
            <pc:sldMk cId="1439013310" sldId="302"/>
            <ac:picMk id="2" creationId="{071CDE7C-81D5-A863-B468-466159C4606F}"/>
          </ac:picMkLst>
        </pc:picChg>
        <pc:picChg chg="add mod">
          <ac:chgData name="Davide Ligari" userId="cd16d4e6-18d1-46c8-8174-793fdec8c90c" providerId="ADAL" clId="{0087D419-9046-4772-A162-6E60408EF9A1}" dt="2024-06-20T09:53:12.192" v="958" actId="1076"/>
          <ac:picMkLst>
            <pc:docMk/>
            <pc:sldMk cId="1439013310" sldId="302"/>
            <ac:picMk id="3" creationId="{09A0A21C-9597-3C41-E334-1CCF09B41640}"/>
          </ac:picMkLst>
        </pc:picChg>
        <pc:picChg chg="add del mod">
          <ac:chgData name="Davide Ligari" userId="cd16d4e6-18d1-46c8-8174-793fdec8c90c" providerId="ADAL" clId="{0087D419-9046-4772-A162-6E60408EF9A1}" dt="2024-06-20T10:04:30.410" v="1149" actId="478"/>
          <ac:picMkLst>
            <pc:docMk/>
            <pc:sldMk cId="1439013310" sldId="302"/>
            <ac:picMk id="7" creationId="{C4B736BC-D834-B4BA-F391-B7F467CAD9C7}"/>
          </ac:picMkLst>
        </pc:picChg>
        <pc:picChg chg="add mod">
          <ac:chgData name="Davide Ligari" userId="cd16d4e6-18d1-46c8-8174-793fdec8c90c" providerId="ADAL" clId="{0087D419-9046-4772-A162-6E60408EF9A1}" dt="2024-06-20T10:05:07.645" v="1153"/>
          <ac:picMkLst>
            <pc:docMk/>
            <pc:sldMk cId="1439013310" sldId="302"/>
            <ac:picMk id="32" creationId="{618A5639-013D-1ED8-CD89-41EAE2FC94DD}"/>
          </ac:picMkLst>
        </pc:picChg>
        <pc:cxnChg chg="add del mod">
          <ac:chgData name="Davide Ligari" userId="cd16d4e6-18d1-46c8-8174-793fdec8c90c" providerId="ADAL" clId="{0087D419-9046-4772-A162-6E60408EF9A1}" dt="2024-06-20T10:04:30.410" v="1149" actId="478"/>
          <ac:cxnSpMkLst>
            <pc:docMk/>
            <pc:sldMk cId="1439013310" sldId="302"/>
            <ac:cxnSpMk id="26" creationId="{B82A911B-F003-A635-8D07-2822CA8F36FF}"/>
          </ac:cxnSpMkLst>
        </pc:cxnChg>
        <pc:cxnChg chg="add del mod">
          <ac:chgData name="Davide Ligari" userId="cd16d4e6-18d1-46c8-8174-793fdec8c90c" providerId="ADAL" clId="{0087D419-9046-4772-A162-6E60408EF9A1}" dt="2024-06-20T10:05:50.001" v="1160" actId="478"/>
          <ac:cxnSpMkLst>
            <pc:docMk/>
            <pc:sldMk cId="1439013310" sldId="302"/>
            <ac:cxnSpMk id="27" creationId="{16BC50A0-F1BE-C81E-BDBA-B0BE5911E9DB}"/>
          </ac:cxnSpMkLst>
        </pc:cxnChg>
        <pc:cxnChg chg="add del mod">
          <ac:chgData name="Davide Ligari" userId="cd16d4e6-18d1-46c8-8174-793fdec8c90c" providerId="ADAL" clId="{0087D419-9046-4772-A162-6E60408EF9A1}" dt="2024-06-20T10:05:50.001" v="1160" actId="478"/>
          <ac:cxnSpMkLst>
            <pc:docMk/>
            <pc:sldMk cId="1439013310" sldId="302"/>
            <ac:cxnSpMk id="28" creationId="{FDAA7801-2566-03E2-41E5-C6E6F482DA05}"/>
          </ac:cxnSpMkLst>
        </pc:cxnChg>
        <pc:cxnChg chg="add mod">
          <ac:chgData name="Davide Ligari" userId="cd16d4e6-18d1-46c8-8174-793fdec8c90c" providerId="ADAL" clId="{0087D419-9046-4772-A162-6E60408EF9A1}" dt="2024-06-20T10:05:07.645" v="1153"/>
          <ac:cxnSpMkLst>
            <pc:docMk/>
            <pc:sldMk cId="1439013310" sldId="302"/>
            <ac:cxnSpMk id="51" creationId="{ED2D003A-51C1-936B-52FB-E94CAA1704CD}"/>
          </ac:cxnSpMkLst>
        </pc:cxnChg>
        <pc:cxnChg chg="add mod">
          <ac:chgData name="Davide Ligari" userId="cd16d4e6-18d1-46c8-8174-793fdec8c90c" providerId="ADAL" clId="{0087D419-9046-4772-A162-6E60408EF9A1}" dt="2024-06-20T10:05:07.645" v="1153"/>
          <ac:cxnSpMkLst>
            <pc:docMk/>
            <pc:sldMk cId="1439013310" sldId="302"/>
            <ac:cxnSpMk id="52" creationId="{AB4A6C21-C204-3390-C36F-B4159F90F7F2}"/>
          </ac:cxnSpMkLst>
        </pc:cxnChg>
        <pc:cxnChg chg="add mod">
          <ac:chgData name="Davide Ligari" userId="cd16d4e6-18d1-46c8-8174-793fdec8c90c" providerId="ADAL" clId="{0087D419-9046-4772-A162-6E60408EF9A1}" dt="2024-06-20T10:05:07.645" v="1153"/>
          <ac:cxnSpMkLst>
            <pc:docMk/>
            <pc:sldMk cId="1439013310" sldId="302"/>
            <ac:cxnSpMk id="53" creationId="{E940174C-64AD-923C-1936-7FE1132CE59B}"/>
          </ac:cxnSpMkLst>
        </pc:cxnChg>
      </pc:sldChg>
      <pc:sldChg chg="addSp delSp modSp add mod modNotesTx">
        <pc:chgData name="Davide Ligari" userId="cd16d4e6-18d1-46c8-8174-793fdec8c90c" providerId="ADAL" clId="{0087D419-9046-4772-A162-6E60408EF9A1}" dt="2024-06-24T09:27:56.581" v="8942" actId="20577"/>
        <pc:sldMkLst>
          <pc:docMk/>
          <pc:sldMk cId="4085846848" sldId="303"/>
        </pc:sldMkLst>
        <pc:spChg chg="mod">
          <ac:chgData name="Davide Ligari" userId="cd16d4e6-18d1-46c8-8174-793fdec8c90c" providerId="ADAL" clId="{0087D419-9046-4772-A162-6E60408EF9A1}" dt="2024-06-20T12:01:46.984" v="1269" actId="20577"/>
          <ac:spMkLst>
            <pc:docMk/>
            <pc:sldMk cId="4085846848" sldId="303"/>
            <ac:spMk id="5" creationId="{9CE37E60-CD02-2065-A7F5-99F17BC05351}"/>
          </ac:spMkLst>
        </pc:spChg>
        <pc:spChg chg="add del mod">
          <ac:chgData name="Davide Ligari" userId="cd16d4e6-18d1-46c8-8174-793fdec8c90c" providerId="ADAL" clId="{0087D419-9046-4772-A162-6E60408EF9A1}" dt="2024-06-20T12:38:56.712" v="1283" actId="478"/>
          <ac:spMkLst>
            <pc:docMk/>
            <pc:sldMk cId="4085846848" sldId="303"/>
            <ac:spMk id="6" creationId="{3C0EEEDB-6AAC-3AB5-8576-9BD22C6AD8F1}"/>
          </ac:spMkLst>
        </pc:spChg>
        <pc:spChg chg="add del mod">
          <ac:chgData name="Davide Ligari" userId="cd16d4e6-18d1-46c8-8174-793fdec8c90c" providerId="ADAL" clId="{0087D419-9046-4772-A162-6E60408EF9A1}" dt="2024-06-20T12:38:56.712" v="1283" actId="478"/>
          <ac:spMkLst>
            <pc:docMk/>
            <pc:sldMk cId="4085846848" sldId="303"/>
            <ac:spMk id="7" creationId="{E02D752D-1C0A-9090-A957-C25DAA11410C}"/>
          </ac:spMkLst>
        </pc:spChg>
        <pc:spChg chg="add del mod">
          <ac:chgData name="Davide Ligari" userId="cd16d4e6-18d1-46c8-8174-793fdec8c90c" providerId="ADAL" clId="{0087D419-9046-4772-A162-6E60408EF9A1}" dt="2024-06-20T12:38:56.712" v="1283" actId="478"/>
          <ac:spMkLst>
            <pc:docMk/>
            <pc:sldMk cId="4085846848" sldId="303"/>
            <ac:spMk id="8" creationId="{51E269A0-20E0-F7EE-F3C7-CB281CC83FA3}"/>
          </ac:spMkLst>
        </pc:spChg>
        <pc:spChg chg="add del mod">
          <ac:chgData name="Davide Ligari" userId="cd16d4e6-18d1-46c8-8174-793fdec8c90c" providerId="ADAL" clId="{0087D419-9046-4772-A162-6E60408EF9A1}" dt="2024-06-20T12:38:56.712" v="1283" actId="478"/>
          <ac:spMkLst>
            <pc:docMk/>
            <pc:sldMk cId="4085846848" sldId="303"/>
            <ac:spMk id="9" creationId="{448999AC-B9BB-3949-EE34-8D770DBC9BCD}"/>
          </ac:spMkLst>
        </pc:spChg>
        <pc:spChg chg="add del mod">
          <ac:chgData name="Davide Ligari" userId="cd16d4e6-18d1-46c8-8174-793fdec8c90c" providerId="ADAL" clId="{0087D419-9046-4772-A162-6E60408EF9A1}" dt="2024-06-20T12:38:56.712" v="1283" actId="478"/>
          <ac:spMkLst>
            <pc:docMk/>
            <pc:sldMk cId="4085846848" sldId="303"/>
            <ac:spMk id="10" creationId="{88BC6536-2B90-4DD3-1D69-A9E5F0817CAC}"/>
          </ac:spMkLst>
        </pc:spChg>
        <pc:spChg chg="add mod">
          <ac:chgData name="Davide Ligari" userId="cd16d4e6-18d1-46c8-8174-793fdec8c90c" providerId="ADAL" clId="{0087D419-9046-4772-A162-6E60408EF9A1}" dt="2024-06-20T12:39:09.135" v="1287"/>
          <ac:spMkLst>
            <pc:docMk/>
            <pc:sldMk cId="4085846848" sldId="303"/>
            <ac:spMk id="11" creationId="{C3662B06-AA14-C097-B4B4-CAF6897B7436}"/>
          </ac:spMkLst>
        </pc:spChg>
        <pc:spChg chg="add mod">
          <ac:chgData name="Davide Ligari" userId="cd16d4e6-18d1-46c8-8174-793fdec8c90c" providerId="ADAL" clId="{0087D419-9046-4772-A162-6E60408EF9A1}" dt="2024-06-20T12:39:09.135" v="1287"/>
          <ac:spMkLst>
            <pc:docMk/>
            <pc:sldMk cId="4085846848" sldId="303"/>
            <ac:spMk id="12" creationId="{239648C9-E501-2B32-C6F7-22B15C669ADB}"/>
          </ac:spMkLst>
        </pc:spChg>
        <pc:spChg chg="add mod">
          <ac:chgData name="Davide Ligari" userId="cd16d4e6-18d1-46c8-8174-793fdec8c90c" providerId="ADAL" clId="{0087D419-9046-4772-A162-6E60408EF9A1}" dt="2024-06-20T12:39:09.135" v="1287"/>
          <ac:spMkLst>
            <pc:docMk/>
            <pc:sldMk cId="4085846848" sldId="303"/>
            <ac:spMk id="13" creationId="{0101802F-6E22-538D-E090-7C753CB6134E}"/>
          </ac:spMkLst>
        </pc:spChg>
        <pc:spChg chg="add mod">
          <ac:chgData name="Davide Ligari" userId="cd16d4e6-18d1-46c8-8174-793fdec8c90c" providerId="ADAL" clId="{0087D419-9046-4772-A162-6E60408EF9A1}" dt="2024-06-20T12:39:09.135" v="1287"/>
          <ac:spMkLst>
            <pc:docMk/>
            <pc:sldMk cId="4085846848" sldId="303"/>
            <ac:spMk id="14" creationId="{F5E8A5A2-F732-D3C0-F4B3-2ECD216B11A6}"/>
          </ac:spMkLst>
        </pc:spChg>
        <pc:spChg chg="add mod">
          <ac:chgData name="Davide Ligari" userId="cd16d4e6-18d1-46c8-8174-793fdec8c90c" providerId="ADAL" clId="{0087D419-9046-4772-A162-6E60408EF9A1}" dt="2024-06-20T12:39:09.135" v="1287"/>
          <ac:spMkLst>
            <pc:docMk/>
            <pc:sldMk cId="4085846848" sldId="303"/>
            <ac:spMk id="15" creationId="{5A84ADBF-7ECA-587B-4621-337160333214}"/>
          </ac:spMkLst>
        </pc:spChg>
        <pc:spChg chg="mod">
          <ac:chgData name="Davide Ligari" userId="cd16d4e6-18d1-46c8-8174-793fdec8c90c" providerId="ADAL" clId="{0087D419-9046-4772-A162-6E60408EF9A1}" dt="2024-06-20T12:47:33.918" v="1590" actId="1076"/>
          <ac:spMkLst>
            <pc:docMk/>
            <pc:sldMk cId="4085846848" sldId="303"/>
            <ac:spMk id="17" creationId="{61F85534-2018-03CB-C303-A590E6AC3876}"/>
          </ac:spMkLst>
        </pc:spChg>
        <pc:spChg chg="mod">
          <ac:chgData name="Davide Ligari" userId="cd16d4e6-18d1-46c8-8174-793fdec8c90c" providerId="ADAL" clId="{0087D419-9046-4772-A162-6E60408EF9A1}" dt="2024-06-20T12:47:13.148" v="1589" actId="1076"/>
          <ac:spMkLst>
            <pc:docMk/>
            <pc:sldMk cId="4085846848" sldId="303"/>
            <ac:spMk id="18" creationId="{6876D772-25CE-02DE-EB2A-F21416BA4E4E}"/>
          </ac:spMkLst>
        </pc:spChg>
        <pc:spChg chg="mod">
          <ac:chgData name="Davide Ligari" userId="cd16d4e6-18d1-46c8-8174-793fdec8c90c" providerId="ADAL" clId="{0087D419-9046-4772-A162-6E60408EF9A1}" dt="2024-06-20T12:47:33.918" v="1590" actId="1076"/>
          <ac:spMkLst>
            <pc:docMk/>
            <pc:sldMk cId="4085846848" sldId="303"/>
            <ac:spMk id="19" creationId="{5EDB9074-3837-8F80-B870-8EF4DF4FC1B1}"/>
          </ac:spMkLst>
        </pc:spChg>
        <pc:spChg chg="mod">
          <ac:chgData name="Davide Ligari" userId="cd16d4e6-18d1-46c8-8174-793fdec8c90c" providerId="ADAL" clId="{0087D419-9046-4772-A162-6E60408EF9A1}" dt="2024-06-20T12:47:13.148" v="1589" actId="1076"/>
          <ac:spMkLst>
            <pc:docMk/>
            <pc:sldMk cId="4085846848" sldId="303"/>
            <ac:spMk id="20" creationId="{A9913411-AD89-C9C4-A37D-E1B4756084F7}"/>
          </ac:spMkLst>
        </pc:spChg>
        <pc:spChg chg="del mod">
          <ac:chgData name="Davide Ligari" userId="cd16d4e6-18d1-46c8-8174-793fdec8c90c" providerId="ADAL" clId="{0087D419-9046-4772-A162-6E60408EF9A1}" dt="2024-06-20T12:39:39.514" v="1292" actId="478"/>
          <ac:spMkLst>
            <pc:docMk/>
            <pc:sldMk cId="4085846848" sldId="303"/>
            <ac:spMk id="21" creationId="{4AE0A30D-A3ED-E4B5-DA49-EF8BC996F6F2}"/>
          </ac:spMkLst>
        </pc:spChg>
        <pc:spChg chg="mod">
          <ac:chgData name="Davide Ligari" userId="cd16d4e6-18d1-46c8-8174-793fdec8c90c" providerId="ADAL" clId="{0087D419-9046-4772-A162-6E60408EF9A1}" dt="2024-06-20T12:49:51.217" v="1591"/>
          <ac:spMkLst>
            <pc:docMk/>
            <pc:sldMk cId="4085846848" sldId="303"/>
            <ac:spMk id="23" creationId="{7CB6E048-8A3D-A570-01B1-8459C81337AC}"/>
          </ac:spMkLst>
        </pc:spChg>
        <pc:spChg chg="mod">
          <ac:chgData name="Davide Ligari" userId="cd16d4e6-18d1-46c8-8174-793fdec8c90c" providerId="ADAL" clId="{0087D419-9046-4772-A162-6E60408EF9A1}" dt="2024-06-20T12:49:51.217" v="1591"/>
          <ac:spMkLst>
            <pc:docMk/>
            <pc:sldMk cId="4085846848" sldId="303"/>
            <ac:spMk id="24" creationId="{96556B1F-D43A-444E-7F2C-88408DD6BC35}"/>
          </ac:spMkLst>
        </pc:spChg>
        <pc:spChg chg="mod">
          <ac:chgData name="Davide Ligari" userId="cd16d4e6-18d1-46c8-8174-793fdec8c90c" providerId="ADAL" clId="{0087D419-9046-4772-A162-6E60408EF9A1}" dt="2024-06-20T12:49:51.217" v="1591"/>
          <ac:spMkLst>
            <pc:docMk/>
            <pc:sldMk cId="4085846848" sldId="303"/>
            <ac:spMk id="25" creationId="{C8A85A96-D140-D57B-322D-D9A216EBD663}"/>
          </ac:spMkLst>
        </pc:spChg>
        <pc:spChg chg="mod">
          <ac:chgData name="Davide Ligari" userId="cd16d4e6-18d1-46c8-8174-793fdec8c90c" providerId="ADAL" clId="{0087D419-9046-4772-A162-6E60408EF9A1}" dt="2024-06-20T12:49:51.217" v="1591"/>
          <ac:spMkLst>
            <pc:docMk/>
            <pc:sldMk cId="4085846848" sldId="303"/>
            <ac:spMk id="26" creationId="{DE4CA6F9-C4E1-A2FB-275D-DE7F9D2CA4E8}"/>
          </ac:spMkLst>
        </pc:spChg>
        <pc:spChg chg="mod">
          <ac:chgData name="Davide Ligari" userId="cd16d4e6-18d1-46c8-8174-793fdec8c90c" providerId="ADAL" clId="{0087D419-9046-4772-A162-6E60408EF9A1}" dt="2024-06-20T12:49:51.217" v="1591"/>
          <ac:spMkLst>
            <pc:docMk/>
            <pc:sldMk cId="4085846848" sldId="303"/>
            <ac:spMk id="27" creationId="{CC0E9790-0918-95ED-F662-134BD4DD1C8A}"/>
          </ac:spMkLst>
        </pc:spChg>
        <pc:spChg chg="mod">
          <ac:chgData name="Davide Ligari" userId="cd16d4e6-18d1-46c8-8174-793fdec8c90c" providerId="ADAL" clId="{0087D419-9046-4772-A162-6E60408EF9A1}" dt="2024-06-20T12:49:51.217" v="1591"/>
          <ac:spMkLst>
            <pc:docMk/>
            <pc:sldMk cId="4085846848" sldId="303"/>
            <ac:spMk id="28" creationId="{CEC74B30-D7B1-F252-C778-F8829C575494}"/>
          </ac:spMkLst>
        </pc:spChg>
        <pc:spChg chg="mod">
          <ac:chgData name="Davide Ligari" userId="cd16d4e6-18d1-46c8-8174-793fdec8c90c" providerId="ADAL" clId="{0087D419-9046-4772-A162-6E60408EF9A1}" dt="2024-06-20T12:49:51.217" v="1591"/>
          <ac:spMkLst>
            <pc:docMk/>
            <pc:sldMk cId="4085846848" sldId="303"/>
            <ac:spMk id="29" creationId="{FB9CA081-DAC2-D86A-00E1-ABFEFB1B4B35}"/>
          </ac:spMkLst>
        </pc:spChg>
        <pc:spChg chg="mod">
          <ac:chgData name="Davide Ligari" userId="cd16d4e6-18d1-46c8-8174-793fdec8c90c" providerId="ADAL" clId="{0087D419-9046-4772-A162-6E60408EF9A1}" dt="2024-06-20T12:49:51.217" v="1591"/>
          <ac:spMkLst>
            <pc:docMk/>
            <pc:sldMk cId="4085846848" sldId="303"/>
            <ac:spMk id="30" creationId="{5DA7AFD3-DE7C-CF08-00DE-E4E752110BD8}"/>
          </ac:spMkLst>
        </pc:spChg>
        <pc:spChg chg="mod">
          <ac:chgData name="Davide Ligari" userId="cd16d4e6-18d1-46c8-8174-793fdec8c90c" providerId="ADAL" clId="{0087D419-9046-4772-A162-6E60408EF9A1}" dt="2024-06-20T12:49:51.217" v="1591"/>
          <ac:spMkLst>
            <pc:docMk/>
            <pc:sldMk cId="4085846848" sldId="303"/>
            <ac:spMk id="31" creationId="{6C53E70E-F23D-D748-5692-DE3D19DDE7CE}"/>
          </ac:spMkLst>
        </pc:spChg>
        <pc:spChg chg="mod">
          <ac:chgData name="Davide Ligari" userId="cd16d4e6-18d1-46c8-8174-793fdec8c90c" providerId="ADAL" clId="{0087D419-9046-4772-A162-6E60408EF9A1}" dt="2024-06-20T12:49:51.217" v="1591"/>
          <ac:spMkLst>
            <pc:docMk/>
            <pc:sldMk cId="4085846848" sldId="303"/>
            <ac:spMk id="32" creationId="{26BB9555-EAF3-68E9-18CB-2E6E1E0C42A0}"/>
          </ac:spMkLst>
        </pc:spChg>
        <pc:spChg chg="mod">
          <ac:chgData name="Davide Ligari" userId="cd16d4e6-18d1-46c8-8174-793fdec8c90c" providerId="ADAL" clId="{0087D419-9046-4772-A162-6E60408EF9A1}" dt="2024-06-20T12:49:51.217" v="1591"/>
          <ac:spMkLst>
            <pc:docMk/>
            <pc:sldMk cId="4085846848" sldId="303"/>
            <ac:spMk id="33" creationId="{2C68C257-69FD-08A1-B56D-95A13D607EBF}"/>
          </ac:spMkLst>
        </pc:spChg>
        <pc:spChg chg="mod">
          <ac:chgData name="Davide Ligari" userId="cd16d4e6-18d1-46c8-8174-793fdec8c90c" providerId="ADAL" clId="{0087D419-9046-4772-A162-6E60408EF9A1}" dt="2024-06-20T12:49:51.217" v="1591"/>
          <ac:spMkLst>
            <pc:docMk/>
            <pc:sldMk cId="4085846848" sldId="303"/>
            <ac:spMk id="34" creationId="{4A117B59-A469-C63B-29EA-D6A3D4C00B5A}"/>
          </ac:spMkLst>
        </pc:spChg>
        <pc:spChg chg="mod">
          <ac:chgData name="Davide Ligari" userId="cd16d4e6-18d1-46c8-8174-793fdec8c90c" providerId="ADAL" clId="{0087D419-9046-4772-A162-6E60408EF9A1}" dt="2024-06-20T12:50:00.482" v="1594"/>
          <ac:spMkLst>
            <pc:docMk/>
            <pc:sldMk cId="4085846848" sldId="303"/>
            <ac:spMk id="36" creationId="{5F6CA140-FCED-3CAF-57E9-10AD45BC26F0}"/>
          </ac:spMkLst>
        </pc:spChg>
        <pc:spChg chg="mod">
          <ac:chgData name="Davide Ligari" userId="cd16d4e6-18d1-46c8-8174-793fdec8c90c" providerId="ADAL" clId="{0087D419-9046-4772-A162-6E60408EF9A1}" dt="2024-06-20T12:50:00.482" v="1594"/>
          <ac:spMkLst>
            <pc:docMk/>
            <pc:sldMk cId="4085846848" sldId="303"/>
            <ac:spMk id="37" creationId="{604A9C7A-4526-BA23-DB78-CD1BA194038E}"/>
          </ac:spMkLst>
        </pc:spChg>
        <pc:spChg chg="mod">
          <ac:chgData name="Davide Ligari" userId="cd16d4e6-18d1-46c8-8174-793fdec8c90c" providerId="ADAL" clId="{0087D419-9046-4772-A162-6E60408EF9A1}" dt="2024-06-20T12:50:00.482" v="1594"/>
          <ac:spMkLst>
            <pc:docMk/>
            <pc:sldMk cId="4085846848" sldId="303"/>
            <ac:spMk id="38" creationId="{B08E27C2-7255-AC72-1829-69736C66F13E}"/>
          </ac:spMkLst>
        </pc:spChg>
        <pc:spChg chg="mod">
          <ac:chgData name="Davide Ligari" userId="cd16d4e6-18d1-46c8-8174-793fdec8c90c" providerId="ADAL" clId="{0087D419-9046-4772-A162-6E60408EF9A1}" dt="2024-06-20T12:50:00.482" v="1594"/>
          <ac:spMkLst>
            <pc:docMk/>
            <pc:sldMk cId="4085846848" sldId="303"/>
            <ac:spMk id="39" creationId="{FD1CB438-C18B-1531-5F85-4AEE0377D332}"/>
          </ac:spMkLst>
        </pc:spChg>
        <pc:spChg chg="mod">
          <ac:chgData name="Davide Ligari" userId="cd16d4e6-18d1-46c8-8174-793fdec8c90c" providerId="ADAL" clId="{0087D419-9046-4772-A162-6E60408EF9A1}" dt="2024-06-20T12:50:00.482" v="1594"/>
          <ac:spMkLst>
            <pc:docMk/>
            <pc:sldMk cId="4085846848" sldId="303"/>
            <ac:spMk id="40" creationId="{DDBE3003-B451-BAFC-205A-694773C3BC50}"/>
          </ac:spMkLst>
        </pc:spChg>
        <pc:spChg chg="mod">
          <ac:chgData name="Davide Ligari" userId="cd16d4e6-18d1-46c8-8174-793fdec8c90c" providerId="ADAL" clId="{0087D419-9046-4772-A162-6E60408EF9A1}" dt="2024-06-20T12:50:00.482" v="1594"/>
          <ac:spMkLst>
            <pc:docMk/>
            <pc:sldMk cId="4085846848" sldId="303"/>
            <ac:spMk id="41" creationId="{915E1D0A-3141-12EA-71D1-3E489B9B50C8}"/>
          </ac:spMkLst>
        </pc:spChg>
        <pc:spChg chg="mod">
          <ac:chgData name="Davide Ligari" userId="cd16d4e6-18d1-46c8-8174-793fdec8c90c" providerId="ADAL" clId="{0087D419-9046-4772-A162-6E60408EF9A1}" dt="2024-06-20T12:50:00.482" v="1594"/>
          <ac:spMkLst>
            <pc:docMk/>
            <pc:sldMk cId="4085846848" sldId="303"/>
            <ac:spMk id="42" creationId="{075D407B-8050-FD40-3EB5-AA2356379B90}"/>
          </ac:spMkLst>
        </pc:spChg>
        <pc:spChg chg="mod">
          <ac:chgData name="Davide Ligari" userId="cd16d4e6-18d1-46c8-8174-793fdec8c90c" providerId="ADAL" clId="{0087D419-9046-4772-A162-6E60408EF9A1}" dt="2024-06-20T12:50:00.482" v="1594"/>
          <ac:spMkLst>
            <pc:docMk/>
            <pc:sldMk cId="4085846848" sldId="303"/>
            <ac:spMk id="43" creationId="{0CD2623A-3FC3-353C-73CB-FAF7F56619C8}"/>
          </ac:spMkLst>
        </pc:spChg>
        <pc:spChg chg="mod">
          <ac:chgData name="Davide Ligari" userId="cd16d4e6-18d1-46c8-8174-793fdec8c90c" providerId="ADAL" clId="{0087D419-9046-4772-A162-6E60408EF9A1}" dt="2024-06-20T12:50:00.482" v="1594"/>
          <ac:spMkLst>
            <pc:docMk/>
            <pc:sldMk cId="4085846848" sldId="303"/>
            <ac:spMk id="44" creationId="{57172639-1781-9338-CAED-62F3AAB095C8}"/>
          </ac:spMkLst>
        </pc:spChg>
        <pc:spChg chg="mod">
          <ac:chgData name="Davide Ligari" userId="cd16d4e6-18d1-46c8-8174-793fdec8c90c" providerId="ADAL" clId="{0087D419-9046-4772-A162-6E60408EF9A1}" dt="2024-06-20T12:50:00.482" v="1594"/>
          <ac:spMkLst>
            <pc:docMk/>
            <pc:sldMk cId="4085846848" sldId="303"/>
            <ac:spMk id="45" creationId="{EFFC80B7-6BB2-7445-033A-CE01C5ECC3C1}"/>
          </ac:spMkLst>
        </pc:spChg>
        <pc:spChg chg="mod">
          <ac:chgData name="Davide Ligari" userId="cd16d4e6-18d1-46c8-8174-793fdec8c90c" providerId="ADAL" clId="{0087D419-9046-4772-A162-6E60408EF9A1}" dt="2024-06-20T12:50:00.482" v="1594"/>
          <ac:spMkLst>
            <pc:docMk/>
            <pc:sldMk cId="4085846848" sldId="303"/>
            <ac:spMk id="46" creationId="{74A0D157-7CF2-A54E-EB15-D5548B82750C}"/>
          </ac:spMkLst>
        </pc:spChg>
        <pc:spChg chg="mod">
          <ac:chgData name="Davide Ligari" userId="cd16d4e6-18d1-46c8-8174-793fdec8c90c" providerId="ADAL" clId="{0087D419-9046-4772-A162-6E60408EF9A1}" dt="2024-06-20T12:50:00.482" v="1594"/>
          <ac:spMkLst>
            <pc:docMk/>
            <pc:sldMk cId="4085846848" sldId="303"/>
            <ac:spMk id="47" creationId="{A06FF6CE-D96C-969B-0B3E-70AD8C1D4CE0}"/>
          </ac:spMkLst>
        </pc:spChg>
        <pc:spChg chg="mod">
          <ac:chgData name="Davide Ligari" userId="cd16d4e6-18d1-46c8-8174-793fdec8c90c" providerId="ADAL" clId="{0087D419-9046-4772-A162-6E60408EF9A1}" dt="2024-06-20T12:50:08.630" v="1597"/>
          <ac:spMkLst>
            <pc:docMk/>
            <pc:sldMk cId="4085846848" sldId="303"/>
            <ac:spMk id="49" creationId="{9F5E4985-C40A-CEE3-8D79-3ED64A143FC1}"/>
          </ac:spMkLst>
        </pc:spChg>
        <pc:spChg chg="mod">
          <ac:chgData name="Davide Ligari" userId="cd16d4e6-18d1-46c8-8174-793fdec8c90c" providerId="ADAL" clId="{0087D419-9046-4772-A162-6E60408EF9A1}" dt="2024-06-20T12:50:08.630" v="1597"/>
          <ac:spMkLst>
            <pc:docMk/>
            <pc:sldMk cId="4085846848" sldId="303"/>
            <ac:spMk id="50" creationId="{A6178D66-07E3-5CA4-BC15-ACF630B0025A}"/>
          </ac:spMkLst>
        </pc:spChg>
        <pc:spChg chg="mod">
          <ac:chgData name="Davide Ligari" userId="cd16d4e6-18d1-46c8-8174-793fdec8c90c" providerId="ADAL" clId="{0087D419-9046-4772-A162-6E60408EF9A1}" dt="2024-06-20T12:50:08.630" v="1597"/>
          <ac:spMkLst>
            <pc:docMk/>
            <pc:sldMk cId="4085846848" sldId="303"/>
            <ac:spMk id="51" creationId="{D502BC67-437E-6D5C-FF38-0CDE878CEBE2}"/>
          </ac:spMkLst>
        </pc:spChg>
        <pc:spChg chg="mod">
          <ac:chgData name="Davide Ligari" userId="cd16d4e6-18d1-46c8-8174-793fdec8c90c" providerId="ADAL" clId="{0087D419-9046-4772-A162-6E60408EF9A1}" dt="2024-06-20T12:50:08.630" v="1597"/>
          <ac:spMkLst>
            <pc:docMk/>
            <pc:sldMk cId="4085846848" sldId="303"/>
            <ac:spMk id="52" creationId="{2EF12BF0-BFC2-3CC1-B8D5-BD01C2614D9F}"/>
          </ac:spMkLst>
        </pc:spChg>
        <pc:spChg chg="mod">
          <ac:chgData name="Davide Ligari" userId="cd16d4e6-18d1-46c8-8174-793fdec8c90c" providerId="ADAL" clId="{0087D419-9046-4772-A162-6E60408EF9A1}" dt="2024-06-20T12:50:08.630" v="1597"/>
          <ac:spMkLst>
            <pc:docMk/>
            <pc:sldMk cId="4085846848" sldId="303"/>
            <ac:spMk id="53" creationId="{C38CA245-868C-BAD3-6FDA-590E8A5EB879}"/>
          </ac:spMkLst>
        </pc:spChg>
        <pc:spChg chg="mod">
          <ac:chgData name="Davide Ligari" userId="cd16d4e6-18d1-46c8-8174-793fdec8c90c" providerId="ADAL" clId="{0087D419-9046-4772-A162-6E60408EF9A1}" dt="2024-06-20T12:50:08.630" v="1597"/>
          <ac:spMkLst>
            <pc:docMk/>
            <pc:sldMk cId="4085846848" sldId="303"/>
            <ac:spMk id="55" creationId="{282F4B25-F9AE-F4DB-FF46-6C30A5C3B888}"/>
          </ac:spMkLst>
        </pc:spChg>
        <pc:spChg chg="mod">
          <ac:chgData name="Davide Ligari" userId="cd16d4e6-18d1-46c8-8174-793fdec8c90c" providerId="ADAL" clId="{0087D419-9046-4772-A162-6E60408EF9A1}" dt="2024-06-20T12:50:08.630" v="1597"/>
          <ac:spMkLst>
            <pc:docMk/>
            <pc:sldMk cId="4085846848" sldId="303"/>
            <ac:spMk id="56" creationId="{E5F4A5A3-0604-3133-5E83-F3CA626D5622}"/>
          </ac:spMkLst>
        </pc:spChg>
        <pc:spChg chg="mod">
          <ac:chgData name="Davide Ligari" userId="cd16d4e6-18d1-46c8-8174-793fdec8c90c" providerId="ADAL" clId="{0087D419-9046-4772-A162-6E60408EF9A1}" dt="2024-06-20T12:50:08.630" v="1597"/>
          <ac:spMkLst>
            <pc:docMk/>
            <pc:sldMk cId="4085846848" sldId="303"/>
            <ac:spMk id="57" creationId="{BEA233C1-6A38-0907-A13A-EC81DD20DA1B}"/>
          </ac:spMkLst>
        </pc:spChg>
        <pc:spChg chg="mod">
          <ac:chgData name="Davide Ligari" userId="cd16d4e6-18d1-46c8-8174-793fdec8c90c" providerId="ADAL" clId="{0087D419-9046-4772-A162-6E60408EF9A1}" dt="2024-06-20T12:50:08.630" v="1597"/>
          <ac:spMkLst>
            <pc:docMk/>
            <pc:sldMk cId="4085846848" sldId="303"/>
            <ac:spMk id="58" creationId="{C3351EC7-FCB8-778A-79A9-3BE150AD3441}"/>
          </ac:spMkLst>
        </pc:spChg>
        <pc:spChg chg="mod">
          <ac:chgData name="Davide Ligari" userId="cd16d4e6-18d1-46c8-8174-793fdec8c90c" providerId="ADAL" clId="{0087D419-9046-4772-A162-6E60408EF9A1}" dt="2024-06-20T12:50:08.630" v="1597"/>
          <ac:spMkLst>
            <pc:docMk/>
            <pc:sldMk cId="4085846848" sldId="303"/>
            <ac:spMk id="59" creationId="{673A0641-FFB0-54C2-1FCD-6F3AA384E45C}"/>
          </ac:spMkLst>
        </pc:spChg>
        <pc:spChg chg="mod">
          <ac:chgData name="Davide Ligari" userId="cd16d4e6-18d1-46c8-8174-793fdec8c90c" providerId="ADAL" clId="{0087D419-9046-4772-A162-6E60408EF9A1}" dt="2024-06-20T12:50:08.630" v="1597"/>
          <ac:spMkLst>
            <pc:docMk/>
            <pc:sldMk cId="4085846848" sldId="303"/>
            <ac:spMk id="60" creationId="{3DB28DE5-081A-A029-E6F7-F05C23A850FC}"/>
          </ac:spMkLst>
        </pc:spChg>
        <pc:spChg chg="mod">
          <ac:chgData name="Davide Ligari" userId="cd16d4e6-18d1-46c8-8174-793fdec8c90c" providerId="ADAL" clId="{0087D419-9046-4772-A162-6E60408EF9A1}" dt="2024-06-20T12:50:08.630" v="1597"/>
          <ac:spMkLst>
            <pc:docMk/>
            <pc:sldMk cId="4085846848" sldId="303"/>
            <ac:spMk id="61" creationId="{3D4DBC46-1EFF-E16E-6EA1-420E3372B763}"/>
          </ac:spMkLst>
        </pc:spChg>
        <pc:spChg chg="mod">
          <ac:chgData name="Davide Ligari" userId="cd16d4e6-18d1-46c8-8174-793fdec8c90c" providerId="ADAL" clId="{0087D419-9046-4772-A162-6E60408EF9A1}" dt="2024-06-20T12:50:14.710" v="1600"/>
          <ac:spMkLst>
            <pc:docMk/>
            <pc:sldMk cId="4085846848" sldId="303"/>
            <ac:spMk id="63" creationId="{64A6876D-65FC-6DBC-E1D0-B337F1BA042F}"/>
          </ac:spMkLst>
        </pc:spChg>
        <pc:spChg chg="mod">
          <ac:chgData name="Davide Ligari" userId="cd16d4e6-18d1-46c8-8174-793fdec8c90c" providerId="ADAL" clId="{0087D419-9046-4772-A162-6E60408EF9A1}" dt="2024-06-20T12:50:14.710" v="1600"/>
          <ac:spMkLst>
            <pc:docMk/>
            <pc:sldMk cId="4085846848" sldId="303"/>
            <ac:spMk id="64" creationId="{215B422E-196B-B99C-354F-9C33B5B4093F}"/>
          </ac:spMkLst>
        </pc:spChg>
        <pc:spChg chg="mod">
          <ac:chgData name="Davide Ligari" userId="cd16d4e6-18d1-46c8-8174-793fdec8c90c" providerId="ADAL" clId="{0087D419-9046-4772-A162-6E60408EF9A1}" dt="2024-06-20T12:50:14.710" v="1600"/>
          <ac:spMkLst>
            <pc:docMk/>
            <pc:sldMk cId="4085846848" sldId="303"/>
            <ac:spMk id="65" creationId="{A55324D7-1F5A-E517-234B-CF09360AFDA2}"/>
          </ac:spMkLst>
        </pc:spChg>
        <pc:spChg chg="mod">
          <ac:chgData name="Davide Ligari" userId="cd16d4e6-18d1-46c8-8174-793fdec8c90c" providerId="ADAL" clId="{0087D419-9046-4772-A162-6E60408EF9A1}" dt="2024-06-20T12:50:14.710" v="1600"/>
          <ac:spMkLst>
            <pc:docMk/>
            <pc:sldMk cId="4085846848" sldId="303"/>
            <ac:spMk id="66" creationId="{70C5FF83-86F6-643E-4101-828144F3A1A0}"/>
          </ac:spMkLst>
        </pc:spChg>
        <pc:spChg chg="mod">
          <ac:chgData name="Davide Ligari" userId="cd16d4e6-18d1-46c8-8174-793fdec8c90c" providerId="ADAL" clId="{0087D419-9046-4772-A162-6E60408EF9A1}" dt="2024-06-20T12:50:14.710" v="1600"/>
          <ac:spMkLst>
            <pc:docMk/>
            <pc:sldMk cId="4085846848" sldId="303"/>
            <ac:spMk id="67" creationId="{470F74F9-E198-ACD3-BADF-08A05534F0E5}"/>
          </ac:spMkLst>
        </pc:spChg>
        <pc:spChg chg="mod">
          <ac:chgData name="Davide Ligari" userId="cd16d4e6-18d1-46c8-8174-793fdec8c90c" providerId="ADAL" clId="{0087D419-9046-4772-A162-6E60408EF9A1}" dt="2024-06-20T12:50:14.710" v="1600"/>
          <ac:spMkLst>
            <pc:docMk/>
            <pc:sldMk cId="4085846848" sldId="303"/>
            <ac:spMk id="68" creationId="{DEE245BD-1201-1A02-B420-59285260482A}"/>
          </ac:spMkLst>
        </pc:spChg>
        <pc:spChg chg="mod">
          <ac:chgData name="Davide Ligari" userId="cd16d4e6-18d1-46c8-8174-793fdec8c90c" providerId="ADAL" clId="{0087D419-9046-4772-A162-6E60408EF9A1}" dt="2024-06-20T12:50:14.710" v="1600"/>
          <ac:spMkLst>
            <pc:docMk/>
            <pc:sldMk cId="4085846848" sldId="303"/>
            <ac:spMk id="69" creationId="{1F927D0E-B231-54D4-7E84-B9BC2BF50BE9}"/>
          </ac:spMkLst>
        </pc:spChg>
        <pc:spChg chg="mod">
          <ac:chgData name="Davide Ligari" userId="cd16d4e6-18d1-46c8-8174-793fdec8c90c" providerId="ADAL" clId="{0087D419-9046-4772-A162-6E60408EF9A1}" dt="2024-06-20T12:50:14.710" v="1600"/>
          <ac:spMkLst>
            <pc:docMk/>
            <pc:sldMk cId="4085846848" sldId="303"/>
            <ac:spMk id="70" creationId="{EB947320-DF62-8605-C6C3-D5D5B90707F8}"/>
          </ac:spMkLst>
        </pc:spChg>
        <pc:spChg chg="mod">
          <ac:chgData name="Davide Ligari" userId="cd16d4e6-18d1-46c8-8174-793fdec8c90c" providerId="ADAL" clId="{0087D419-9046-4772-A162-6E60408EF9A1}" dt="2024-06-20T12:50:14.710" v="1600"/>
          <ac:spMkLst>
            <pc:docMk/>
            <pc:sldMk cId="4085846848" sldId="303"/>
            <ac:spMk id="71" creationId="{13BB6B3F-86F8-A340-5560-B870B30260D0}"/>
          </ac:spMkLst>
        </pc:spChg>
        <pc:spChg chg="mod">
          <ac:chgData name="Davide Ligari" userId="cd16d4e6-18d1-46c8-8174-793fdec8c90c" providerId="ADAL" clId="{0087D419-9046-4772-A162-6E60408EF9A1}" dt="2024-06-20T12:50:14.710" v="1600"/>
          <ac:spMkLst>
            <pc:docMk/>
            <pc:sldMk cId="4085846848" sldId="303"/>
            <ac:spMk id="72" creationId="{AACB68D3-1B57-47C7-8937-59E1EE14DC18}"/>
          </ac:spMkLst>
        </pc:spChg>
        <pc:spChg chg="mod">
          <ac:chgData name="Davide Ligari" userId="cd16d4e6-18d1-46c8-8174-793fdec8c90c" providerId="ADAL" clId="{0087D419-9046-4772-A162-6E60408EF9A1}" dt="2024-06-20T12:50:14.710" v="1600"/>
          <ac:spMkLst>
            <pc:docMk/>
            <pc:sldMk cId="4085846848" sldId="303"/>
            <ac:spMk id="73" creationId="{52315F15-4F95-576D-BA22-AA4CB426DAE1}"/>
          </ac:spMkLst>
        </pc:spChg>
        <pc:spChg chg="mod">
          <ac:chgData name="Davide Ligari" userId="cd16d4e6-18d1-46c8-8174-793fdec8c90c" providerId="ADAL" clId="{0087D419-9046-4772-A162-6E60408EF9A1}" dt="2024-06-20T12:50:14.710" v="1600"/>
          <ac:spMkLst>
            <pc:docMk/>
            <pc:sldMk cId="4085846848" sldId="303"/>
            <ac:spMk id="74" creationId="{676EA6D3-B386-F45C-7E84-1FA7AE5380ED}"/>
          </ac:spMkLst>
        </pc:spChg>
        <pc:spChg chg="mod">
          <ac:chgData name="Davide Ligari" userId="cd16d4e6-18d1-46c8-8174-793fdec8c90c" providerId="ADAL" clId="{0087D419-9046-4772-A162-6E60408EF9A1}" dt="2024-06-20T12:50:25.028" v="1603"/>
          <ac:spMkLst>
            <pc:docMk/>
            <pc:sldMk cId="4085846848" sldId="303"/>
            <ac:spMk id="76" creationId="{9A4F9549-083C-4569-B01F-2C8B878D53E9}"/>
          </ac:spMkLst>
        </pc:spChg>
        <pc:spChg chg="mod">
          <ac:chgData name="Davide Ligari" userId="cd16d4e6-18d1-46c8-8174-793fdec8c90c" providerId="ADAL" clId="{0087D419-9046-4772-A162-6E60408EF9A1}" dt="2024-06-20T12:50:25.028" v="1603"/>
          <ac:spMkLst>
            <pc:docMk/>
            <pc:sldMk cId="4085846848" sldId="303"/>
            <ac:spMk id="77" creationId="{A00CD536-C4C3-0097-A244-32BA8371E89F}"/>
          </ac:spMkLst>
        </pc:spChg>
        <pc:spChg chg="mod">
          <ac:chgData name="Davide Ligari" userId="cd16d4e6-18d1-46c8-8174-793fdec8c90c" providerId="ADAL" clId="{0087D419-9046-4772-A162-6E60408EF9A1}" dt="2024-06-20T12:50:25.028" v="1603"/>
          <ac:spMkLst>
            <pc:docMk/>
            <pc:sldMk cId="4085846848" sldId="303"/>
            <ac:spMk id="78" creationId="{F545C02D-E918-F595-9B1B-003C18742596}"/>
          </ac:spMkLst>
        </pc:spChg>
        <pc:spChg chg="mod">
          <ac:chgData name="Davide Ligari" userId="cd16d4e6-18d1-46c8-8174-793fdec8c90c" providerId="ADAL" clId="{0087D419-9046-4772-A162-6E60408EF9A1}" dt="2024-06-20T12:50:25.028" v="1603"/>
          <ac:spMkLst>
            <pc:docMk/>
            <pc:sldMk cId="4085846848" sldId="303"/>
            <ac:spMk id="79" creationId="{DD91EA85-D508-B781-83F2-0E18BC307D0F}"/>
          </ac:spMkLst>
        </pc:spChg>
        <pc:spChg chg="mod">
          <ac:chgData name="Davide Ligari" userId="cd16d4e6-18d1-46c8-8174-793fdec8c90c" providerId="ADAL" clId="{0087D419-9046-4772-A162-6E60408EF9A1}" dt="2024-06-20T12:50:25.028" v="1603"/>
          <ac:spMkLst>
            <pc:docMk/>
            <pc:sldMk cId="4085846848" sldId="303"/>
            <ac:spMk id="80" creationId="{3A4167AF-F73F-D3BA-B78D-FF40567C3893}"/>
          </ac:spMkLst>
        </pc:spChg>
        <pc:spChg chg="mod">
          <ac:chgData name="Davide Ligari" userId="cd16d4e6-18d1-46c8-8174-793fdec8c90c" providerId="ADAL" clId="{0087D419-9046-4772-A162-6E60408EF9A1}" dt="2024-06-20T12:50:25.028" v="1603"/>
          <ac:spMkLst>
            <pc:docMk/>
            <pc:sldMk cId="4085846848" sldId="303"/>
            <ac:spMk id="81" creationId="{87BAADEF-5A25-91F2-50FB-EDF40D9CB082}"/>
          </ac:spMkLst>
        </pc:spChg>
        <pc:spChg chg="mod">
          <ac:chgData name="Davide Ligari" userId="cd16d4e6-18d1-46c8-8174-793fdec8c90c" providerId="ADAL" clId="{0087D419-9046-4772-A162-6E60408EF9A1}" dt="2024-06-20T12:50:25.028" v="1603"/>
          <ac:spMkLst>
            <pc:docMk/>
            <pc:sldMk cId="4085846848" sldId="303"/>
            <ac:spMk id="82" creationId="{79B71A68-163A-94FA-5216-C0166399A9B9}"/>
          </ac:spMkLst>
        </pc:spChg>
        <pc:spChg chg="mod">
          <ac:chgData name="Davide Ligari" userId="cd16d4e6-18d1-46c8-8174-793fdec8c90c" providerId="ADAL" clId="{0087D419-9046-4772-A162-6E60408EF9A1}" dt="2024-06-20T12:50:25.028" v="1603"/>
          <ac:spMkLst>
            <pc:docMk/>
            <pc:sldMk cId="4085846848" sldId="303"/>
            <ac:spMk id="83" creationId="{F6672734-61D7-5F26-65A8-3E23521B8E0D}"/>
          </ac:spMkLst>
        </pc:spChg>
        <pc:spChg chg="mod">
          <ac:chgData name="Davide Ligari" userId="cd16d4e6-18d1-46c8-8174-793fdec8c90c" providerId="ADAL" clId="{0087D419-9046-4772-A162-6E60408EF9A1}" dt="2024-06-20T12:50:25.028" v="1603"/>
          <ac:spMkLst>
            <pc:docMk/>
            <pc:sldMk cId="4085846848" sldId="303"/>
            <ac:spMk id="84" creationId="{73F62ACA-9402-A76C-0437-73E134B01D70}"/>
          </ac:spMkLst>
        </pc:spChg>
        <pc:spChg chg="mod">
          <ac:chgData name="Davide Ligari" userId="cd16d4e6-18d1-46c8-8174-793fdec8c90c" providerId="ADAL" clId="{0087D419-9046-4772-A162-6E60408EF9A1}" dt="2024-06-20T12:50:25.028" v="1603"/>
          <ac:spMkLst>
            <pc:docMk/>
            <pc:sldMk cId="4085846848" sldId="303"/>
            <ac:spMk id="85" creationId="{CCF8B246-426D-9716-756D-7A98FBCE65CD}"/>
          </ac:spMkLst>
        </pc:spChg>
        <pc:spChg chg="mod">
          <ac:chgData name="Davide Ligari" userId="cd16d4e6-18d1-46c8-8174-793fdec8c90c" providerId="ADAL" clId="{0087D419-9046-4772-A162-6E60408EF9A1}" dt="2024-06-20T12:50:25.028" v="1603"/>
          <ac:spMkLst>
            <pc:docMk/>
            <pc:sldMk cId="4085846848" sldId="303"/>
            <ac:spMk id="86" creationId="{E1D8B837-F1BF-126A-5770-8FE3EB0BF74F}"/>
          </ac:spMkLst>
        </pc:spChg>
        <pc:spChg chg="mod">
          <ac:chgData name="Davide Ligari" userId="cd16d4e6-18d1-46c8-8174-793fdec8c90c" providerId="ADAL" clId="{0087D419-9046-4772-A162-6E60408EF9A1}" dt="2024-06-20T12:50:25.028" v="1603"/>
          <ac:spMkLst>
            <pc:docMk/>
            <pc:sldMk cId="4085846848" sldId="303"/>
            <ac:spMk id="87" creationId="{4824DB44-4461-A690-BBF7-C03A07E190E1}"/>
          </ac:spMkLst>
        </pc:spChg>
        <pc:grpChg chg="add mod">
          <ac:chgData name="Davide Ligari" userId="cd16d4e6-18d1-46c8-8174-793fdec8c90c" providerId="ADAL" clId="{0087D419-9046-4772-A162-6E60408EF9A1}" dt="2024-06-20T12:49:51.217" v="1591"/>
          <ac:grpSpMkLst>
            <pc:docMk/>
            <pc:sldMk cId="4085846848" sldId="303"/>
            <ac:grpSpMk id="22" creationId="{682144DF-B81E-7CAD-9613-DD91BAED0828}"/>
          </ac:grpSpMkLst>
        </pc:grpChg>
        <pc:grpChg chg="add mod">
          <ac:chgData name="Davide Ligari" userId="cd16d4e6-18d1-46c8-8174-793fdec8c90c" providerId="ADAL" clId="{0087D419-9046-4772-A162-6E60408EF9A1}" dt="2024-06-20T12:50:05.450" v="1596" actId="1076"/>
          <ac:grpSpMkLst>
            <pc:docMk/>
            <pc:sldMk cId="4085846848" sldId="303"/>
            <ac:grpSpMk id="35" creationId="{874B8F84-9F8E-9E67-9A9E-A80F0AAB2196}"/>
          </ac:grpSpMkLst>
        </pc:grpChg>
        <pc:grpChg chg="add mod">
          <ac:chgData name="Davide Ligari" userId="cd16d4e6-18d1-46c8-8174-793fdec8c90c" providerId="ADAL" clId="{0087D419-9046-4772-A162-6E60408EF9A1}" dt="2024-06-20T12:50:08.630" v="1597"/>
          <ac:grpSpMkLst>
            <pc:docMk/>
            <pc:sldMk cId="4085846848" sldId="303"/>
            <ac:grpSpMk id="48" creationId="{42B0C88A-A59C-5D26-A02A-14D595F799B1}"/>
          </ac:grpSpMkLst>
        </pc:grpChg>
        <pc:grpChg chg="add mod">
          <ac:chgData name="Davide Ligari" userId="cd16d4e6-18d1-46c8-8174-793fdec8c90c" providerId="ADAL" clId="{0087D419-9046-4772-A162-6E60408EF9A1}" dt="2024-06-20T12:50:14.710" v="1600"/>
          <ac:grpSpMkLst>
            <pc:docMk/>
            <pc:sldMk cId="4085846848" sldId="303"/>
            <ac:grpSpMk id="62" creationId="{09A822FA-9C00-C3FB-1FDE-D84F9A410BB6}"/>
          </ac:grpSpMkLst>
        </pc:grpChg>
        <pc:grpChg chg="add mod">
          <ac:chgData name="Davide Ligari" userId="cd16d4e6-18d1-46c8-8174-793fdec8c90c" providerId="ADAL" clId="{0087D419-9046-4772-A162-6E60408EF9A1}" dt="2024-06-20T12:50:31.470" v="1604" actId="1076"/>
          <ac:grpSpMkLst>
            <pc:docMk/>
            <pc:sldMk cId="4085846848" sldId="303"/>
            <ac:grpSpMk id="75" creationId="{43D82F89-806A-127B-94D4-D24AD4B72EBB}"/>
          </ac:grpSpMkLst>
        </pc:grpChg>
        <pc:graphicFrameChg chg="del modGraphic">
          <ac:chgData name="Davide Ligari" userId="cd16d4e6-18d1-46c8-8174-793fdec8c90c" providerId="ADAL" clId="{0087D419-9046-4772-A162-6E60408EF9A1}" dt="2024-06-20T12:37:43.238" v="1279" actId="478"/>
          <ac:graphicFrameMkLst>
            <pc:docMk/>
            <pc:sldMk cId="4085846848" sldId="303"/>
            <ac:graphicFrameMk id="54" creationId="{FA526D8F-BFD8-9829-E6E8-4CE3506C37AD}"/>
          </ac:graphicFrameMkLst>
        </pc:graphicFrameChg>
        <pc:picChg chg="add del">
          <ac:chgData name="Davide Ligari" userId="cd16d4e6-18d1-46c8-8174-793fdec8c90c" providerId="ADAL" clId="{0087D419-9046-4772-A162-6E60408EF9A1}" dt="2024-06-20T12:36:24.223" v="1275" actId="478"/>
          <ac:picMkLst>
            <pc:docMk/>
            <pc:sldMk cId="4085846848" sldId="303"/>
            <ac:picMk id="2" creationId="{071CDE7C-81D5-A863-B468-466159C4606F}"/>
          </ac:picMkLst>
        </pc:picChg>
        <pc:picChg chg="add mod">
          <ac:chgData name="Davide Ligari" userId="cd16d4e6-18d1-46c8-8174-793fdec8c90c" providerId="ADAL" clId="{0087D419-9046-4772-A162-6E60408EF9A1}" dt="2024-06-20T12:50:17.985" v="1602" actId="1076"/>
          <ac:picMkLst>
            <pc:docMk/>
            <pc:sldMk cId="4085846848" sldId="303"/>
            <ac:picMk id="4" creationId="{5E9B1F9B-AC59-1AFC-C51D-BA4E75C145CA}"/>
          </ac:picMkLst>
        </pc:picChg>
        <pc:picChg chg="add del mod">
          <ac:chgData name="Davide Ligari" userId="cd16d4e6-18d1-46c8-8174-793fdec8c90c" providerId="ADAL" clId="{0087D419-9046-4772-A162-6E60408EF9A1}" dt="2024-06-20T12:39:13.075" v="1290" actId="478"/>
          <ac:picMkLst>
            <pc:docMk/>
            <pc:sldMk cId="4085846848" sldId="303"/>
            <ac:picMk id="16" creationId="{7CFFDDAA-C054-1BC4-514B-7A388B953BF0}"/>
          </ac:picMkLst>
        </pc:picChg>
      </pc:sldChg>
      <pc:sldChg chg="addSp delSp modSp add mod">
        <pc:chgData name="Davide Ligari" userId="cd16d4e6-18d1-46c8-8174-793fdec8c90c" providerId="ADAL" clId="{0087D419-9046-4772-A162-6E60408EF9A1}" dt="2024-06-21T08:08:42.279" v="2089" actId="20577"/>
        <pc:sldMkLst>
          <pc:docMk/>
          <pc:sldMk cId="1009573022" sldId="305"/>
        </pc:sldMkLst>
        <pc:spChg chg="del">
          <ac:chgData name="Davide Ligari" userId="cd16d4e6-18d1-46c8-8174-793fdec8c90c" providerId="ADAL" clId="{0087D419-9046-4772-A162-6E60408EF9A1}" dt="2024-06-20T13:04:38.846" v="1624" actId="478"/>
          <ac:spMkLst>
            <pc:docMk/>
            <pc:sldMk cId="1009573022" sldId="305"/>
            <ac:spMk id="6" creationId="{76E16274-F820-4F7E-4F83-D799E9906CF0}"/>
          </ac:spMkLst>
        </pc:spChg>
        <pc:spChg chg="add del mod">
          <ac:chgData name="Davide Ligari" userId="cd16d4e6-18d1-46c8-8174-793fdec8c90c" providerId="ADAL" clId="{0087D419-9046-4772-A162-6E60408EF9A1}" dt="2024-06-20T13:09:15.751" v="1635"/>
          <ac:spMkLst>
            <pc:docMk/>
            <pc:sldMk cId="1009573022" sldId="305"/>
            <ac:spMk id="7" creationId="{E55B3B01-543E-50CF-0810-553FDA674C66}"/>
          </ac:spMkLst>
        </pc:spChg>
        <pc:spChg chg="add del">
          <ac:chgData name="Davide Ligari" userId="cd16d4e6-18d1-46c8-8174-793fdec8c90c" providerId="ADAL" clId="{0087D419-9046-4772-A162-6E60408EF9A1}" dt="2024-06-20T13:09:48.777" v="1639" actId="22"/>
          <ac:spMkLst>
            <pc:docMk/>
            <pc:sldMk cId="1009573022" sldId="305"/>
            <ac:spMk id="10" creationId="{D60EFC1A-ADC5-851C-7626-7861F29AB560}"/>
          </ac:spMkLst>
        </pc:spChg>
        <pc:spChg chg="del">
          <ac:chgData name="Davide Ligari" userId="cd16d4e6-18d1-46c8-8174-793fdec8c90c" providerId="ADAL" clId="{0087D419-9046-4772-A162-6E60408EF9A1}" dt="2024-06-20T13:04:38.846" v="1624" actId="478"/>
          <ac:spMkLst>
            <pc:docMk/>
            <pc:sldMk cId="1009573022" sldId="305"/>
            <ac:spMk id="12" creationId="{E829D275-AC61-4F76-5F2F-944EBE58F6CF}"/>
          </ac:spMkLst>
        </pc:spChg>
        <pc:spChg chg="del">
          <ac:chgData name="Davide Ligari" userId="cd16d4e6-18d1-46c8-8174-793fdec8c90c" providerId="ADAL" clId="{0087D419-9046-4772-A162-6E60408EF9A1}" dt="2024-06-20T13:04:38.846" v="1624" actId="478"/>
          <ac:spMkLst>
            <pc:docMk/>
            <pc:sldMk cId="1009573022" sldId="305"/>
            <ac:spMk id="42" creationId="{2904D120-CB9D-8FDA-483B-4A4A2AF3DFF7}"/>
          </ac:spMkLst>
        </pc:spChg>
        <pc:spChg chg="del">
          <ac:chgData name="Davide Ligari" userId="cd16d4e6-18d1-46c8-8174-793fdec8c90c" providerId="ADAL" clId="{0087D419-9046-4772-A162-6E60408EF9A1}" dt="2024-06-20T13:04:38.846" v="1624" actId="478"/>
          <ac:spMkLst>
            <pc:docMk/>
            <pc:sldMk cId="1009573022" sldId="305"/>
            <ac:spMk id="43" creationId="{6422DE6C-19A9-7D45-43D8-AAFD4AA7EE62}"/>
          </ac:spMkLst>
        </pc:spChg>
        <pc:spChg chg="del">
          <ac:chgData name="Davide Ligari" userId="cd16d4e6-18d1-46c8-8174-793fdec8c90c" providerId="ADAL" clId="{0087D419-9046-4772-A162-6E60408EF9A1}" dt="2024-06-20T13:04:38.846" v="1624" actId="478"/>
          <ac:spMkLst>
            <pc:docMk/>
            <pc:sldMk cId="1009573022" sldId="305"/>
            <ac:spMk id="331" creationId="{2AAB59B5-E35C-577A-6CF5-3A57C777F0CE}"/>
          </ac:spMkLst>
        </pc:spChg>
        <pc:spChg chg="del">
          <ac:chgData name="Davide Ligari" userId="cd16d4e6-18d1-46c8-8174-793fdec8c90c" providerId="ADAL" clId="{0087D419-9046-4772-A162-6E60408EF9A1}" dt="2024-06-20T13:04:38.846" v="1624" actId="478"/>
          <ac:spMkLst>
            <pc:docMk/>
            <pc:sldMk cId="1009573022" sldId="305"/>
            <ac:spMk id="333" creationId="{02553056-0E01-C19A-5EE8-E846790F9AAA}"/>
          </ac:spMkLst>
        </pc:spChg>
        <pc:spChg chg="del">
          <ac:chgData name="Davide Ligari" userId="cd16d4e6-18d1-46c8-8174-793fdec8c90c" providerId="ADAL" clId="{0087D419-9046-4772-A162-6E60408EF9A1}" dt="2024-06-20T13:04:38.846" v="1624" actId="478"/>
          <ac:spMkLst>
            <pc:docMk/>
            <pc:sldMk cId="1009573022" sldId="305"/>
            <ac:spMk id="334" creationId="{168D6067-8F61-0ECF-9A6D-3B088A21D592}"/>
          </ac:spMkLst>
        </pc:spChg>
        <pc:spChg chg="del">
          <ac:chgData name="Davide Ligari" userId="cd16d4e6-18d1-46c8-8174-793fdec8c90c" providerId="ADAL" clId="{0087D419-9046-4772-A162-6E60408EF9A1}" dt="2024-06-20T13:04:38.846" v="1624" actId="478"/>
          <ac:spMkLst>
            <pc:docMk/>
            <pc:sldMk cId="1009573022" sldId="305"/>
            <ac:spMk id="335" creationId="{70C19EC6-DA04-92DF-2CCF-CF3C160CB092}"/>
          </ac:spMkLst>
        </pc:spChg>
        <pc:spChg chg="mod">
          <ac:chgData name="Davide Ligari" userId="cd16d4e6-18d1-46c8-8174-793fdec8c90c" providerId="ADAL" clId="{0087D419-9046-4772-A162-6E60408EF9A1}" dt="2024-06-20T13:04:34.136" v="1623" actId="1076"/>
          <ac:spMkLst>
            <pc:docMk/>
            <pc:sldMk cId="1009573022" sldId="305"/>
            <ac:spMk id="339" creationId="{00000000-0000-0000-0000-000000000000}"/>
          </ac:spMkLst>
        </pc:spChg>
        <pc:graphicFrameChg chg="add del">
          <ac:chgData name="Davide Ligari" userId="cd16d4e6-18d1-46c8-8174-793fdec8c90c" providerId="ADAL" clId="{0087D419-9046-4772-A162-6E60408EF9A1}" dt="2024-06-20T13:05:23.346" v="1626"/>
          <ac:graphicFrameMkLst>
            <pc:docMk/>
            <pc:sldMk cId="1009573022" sldId="305"/>
            <ac:graphicFrameMk id="2" creationId="{CDF5E8EF-80ED-3F63-FFDB-FF507E0D00D8}"/>
          </ac:graphicFrameMkLst>
        </pc:graphicFrameChg>
        <pc:graphicFrameChg chg="add del mod">
          <ac:chgData name="Davide Ligari" userId="cd16d4e6-18d1-46c8-8174-793fdec8c90c" providerId="ADAL" clId="{0087D419-9046-4772-A162-6E60408EF9A1}" dt="2024-06-20T13:05:56.471" v="1628" actId="478"/>
          <ac:graphicFrameMkLst>
            <pc:docMk/>
            <pc:sldMk cId="1009573022" sldId="305"/>
            <ac:graphicFrameMk id="3" creationId="{2792FD31-BD0C-AFCD-6105-BAD018A1C131}"/>
          </ac:graphicFrameMkLst>
        </pc:graphicFrameChg>
        <pc:graphicFrameChg chg="add del mod">
          <ac:chgData name="Davide Ligari" userId="cd16d4e6-18d1-46c8-8174-793fdec8c90c" providerId="ADAL" clId="{0087D419-9046-4772-A162-6E60408EF9A1}" dt="2024-06-20T13:06:10.944" v="1630" actId="478"/>
          <ac:graphicFrameMkLst>
            <pc:docMk/>
            <pc:sldMk cId="1009573022" sldId="305"/>
            <ac:graphicFrameMk id="4" creationId="{E8AEC506-7B5C-E43D-7A19-C8D6EEDBD0BD}"/>
          </ac:graphicFrameMkLst>
        </pc:graphicFrameChg>
        <pc:graphicFrameChg chg="add del mod">
          <ac:chgData name="Davide Ligari" userId="cd16d4e6-18d1-46c8-8174-793fdec8c90c" providerId="ADAL" clId="{0087D419-9046-4772-A162-6E60408EF9A1}" dt="2024-06-20T13:09:15.747" v="1633" actId="478"/>
          <ac:graphicFrameMkLst>
            <pc:docMk/>
            <pc:sldMk cId="1009573022" sldId="305"/>
            <ac:graphicFrameMk id="5" creationId="{8A1EEF27-AE82-AB48-30E9-60D405A5B88D}"/>
          </ac:graphicFrameMkLst>
        </pc:graphicFrameChg>
        <pc:graphicFrameChg chg="add del mod modGraphic">
          <ac:chgData name="Davide Ligari" userId="cd16d4e6-18d1-46c8-8174-793fdec8c90c" providerId="ADAL" clId="{0087D419-9046-4772-A162-6E60408EF9A1}" dt="2024-06-20T13:16:21.345" v="1730" actId="478"/>
          <ac:graphicFrameMkLst>
            <pc:docMk/>
            <pc:sldMk cId="1009573022" sldId="305"/>
            <ac:graphicFrameMk id="8" creationId="{013C4688-B1E2-4012-9F6A-0267FA3D74C3}"/>
          </ac:graphicFrameMkLst>
        </pc:graphicFrameChg>
        <pc:graphicFrameChg chg="mod modGraphic">
          <ac:chgData name="Davide Ligari" userId="cd16d4e6-18d1-46c8-8174-793fdec8c90c" providerId="ADAL" clId="{0087D419-9046-4772-A162-6E60408EF9A1}" dt="2024-06-21T08:08:42.279" v="2089" actId="20577"/>
          <ac:graphicFrameMkLst>
            <pc:docMk/>
            <pc:sldMk cId="1009573022" sldId="305"/>
            <ac:graphicFrameMk id="9" creationId="{E489EA74-A7D9-C86E-3082-AC8E62FEE5E1}"/>
          </ac:graphicFrameMkLst>
        </pc:graphicFrameChg>
        <pc:graphicFrameChg chg="add del mod modGraphic">
          <ac:chgData name="Davide Ligari" userId="cd16d4e6-18d1-46c8-8174-793fdec8c90c" providerId="ADAL" clId="{0087D419-9046-4772-A162-6E60408EF9A1}" dt="2024-06-20T13:17:52.942" v="1749" actId="478"/>
          <ac:graphicFrameMkLst>
            <pc:docMk/>
            <pc:sldMk cId="1009573022" sldId="305"/>
            <ac:graphicFrameMk id="11" creationId="{E4BD6C65-83AC-D727-A13F-49F8596716B3}"/>
          </ac:graphicFrameMkLst>
        </pc:graphicFrameChg>
        <pc:graphicFrameChg chg="add mod modGraphic">
          <ac:chgData name="Davide Ligari" userId="cd16d4e6-18d1-46c8-8174-793fdec8c90c" providerId="ADAL" clId="{0087D419-9046-4772-A162-6E60408EF9A1}" dt="2024-06-21T08:08:02.384" v="2057" actId="20577"/>
          <ac:graphicFrameMkLst>
            <pc:docMk/>
            <pc:sldMk cId="1009573022" sldId="305"/>
            <ac:graphicFrameMk id="14" creationId="{5FD57314-ECEC-56F1-FC18-8A3222C7D95A}"/>
          </ac:graphicFrameMkLst>
        </pc:graphicFrameChg>
        <pc:cxnChg chg="del">
          <ac:chgData name="Davide Ligari" userId="cd16d4e6-18d1-46c8-8174-793fdec8c90c" providerId="ADAL" clId="{0087D419-9046-4772-A162-6E60408EF9A1}" dt="2024-06-20T13:04:38.846" v="1624" actId="478"/>
          <ac:cxnSpMkLst>
            <pc:docMk/>
            <pc:sldMk cId="1009573022" sldId="305"/>
            <ac:cxnSpMk id="13" creationId="{7A6F3293-4DBD-837D-6BEB-6201F4BC31B9}"/>
          </ac:cxnSpMkLst>
        </pc:cxnChg>
        <pc:cxnChg chg="del">
          <ac:chgData name="Davide Ligari" userId="cd16d4e6-18d1-46c8-8174-793fdec8c90c" providerId="ADAL" clId="{0087D419-9046-4772-A162-6E60408EF9A1}" dt="2024-06-20T13:04:38.846" v="1624" actId="478"/>
          <ac:cxnSpMkLst>
            <pc:docMk/>
            <pc:sldMk cId="1009573022" sldId="305"/>
            <ac:cxnSpMk id="44" creationId="{7DFCA763-C43C-AE3F-3CD7-ED29761E52E8}"/>
          </ac:cxnSpMkLst>
        </pc:cxnChg>
      </pc:sldChg>
      <pc:sldChg chg="addSp modSp mod modNotesTx">
        <pc:chgData name="Davide Ligari" userId="cd16d4e6-18d1-46c8-8174-793fdec8c90c" providerId="ADAL" clId="{0087D419-9046-4772-A162-6E60408EF9A1}" dt="2024-06-24T09:02:51.337" v="8243" actId="20577"/>
        <pc:sldMkLst>
          <pc:docMk/>
          <pc:sldMk cId="2477065394" sldId="306"/>
        </pc:sldMkLst>
        <pc:spChg chg="mod">
          <ac:chgData name="Davide Ligari" userId="cd16d4e6-18d1-46c8-8174-793fdec8c90c" providerId="ADAL" clId="{0087D419-9046-4772-A162-6E60408EF9A1}" dt="2024-06-22T07:06:15.383" v="2624"/>
          <ac:spMkLst>
            <pc:docMk/>
            <pc:sldMk cId="2477065394" sldId="306"/>
            <ac:spMk id="3" creationId="{B5C7B764-6A14-3309-B666-74D46152A764}"/>
          </ac:spMkLst>
        </pc:spChg>
        <pc:spChg chg="mod">
          <ac:chgData name="Davide Ligari" userId="cd16d4e6-18d1-46c8-8174-793fdec8c90c" providerId="ADAL" clId="{0087D419-9046-4772-A162-6E60408EF9A1}" dt="2024-06-22T07:06:15.383" v="2624"/>
          <ac:spMkLst>
            <pc:docMk/>
            <pc:sldMk cId="2477065394" sldId="306"/>
            <ac:spMk id="4" creationId="{6646E5D2-B1A9-F099-E862-10E046B83776}"/>
          </ac:spMkLst>
        </pc:spChg>
        <pc:spChg chg="mod">
          <ac:chgData name="Davide Ligari" userId="cd16d4e6-18d1-46c8-8174-793fdec8c90c" providerId="ADAL" clId="{0087D419-9046-4772-A162-6E60408EF9A1}" dt="2024-06-22T06:59:58.277" v="2614"/>
          <ac:spMkLst>
            <pc:docMk/>
            <pc:sldMk cId="2477065394" sldId="306"/>
            <ac:spMk id="24" creationId="{191B0067-25F2-C3D9-9ED0-792510A242DA}"/>
          </ac:spMkLst>
        </pc:spChg>
        <pc:spChg chg="mod">
          <ac:chgData name="Davide Ligari" userId="cd16d4e6-18d1-46c8-8174-793fdec8c90c" providerId="ADAL" clId="{0087D419-9046-4772-A162-6E60408EF9A1}" dt="2024-06-22T06:59:58.277" v="2614"/>
          <ac:spMkLst>
            <pc:docMk/>
            <pc:sldMk cId="2477065394" sldId="306"/>
            <ac:spMk id="26" creationId="{6B39D577-00DF-08AF-A586-B40263BEFD50}"/>
          </ac:spMkLst>
        </pc:spChg>
        <pc:spChg chg="mod">
          <ac:chgData name="Davide Ligari" userId="cd16d4e6-18d1-46c8-8174-793fdec8c90c" providerId="ADAL" clId="{0087D419-9046-4772-A162-6E60408EF9A1}" dt="2024-06-22T07:01:27.980" v="2621" actId="1076"/>
          <ac:spMkLst>
            <pc:docMk/>
            <pc:sldMk cId="2477065394" sldId="306"/>
            <ac:spMk id="46" creationId="{009AD196-0064-6202-6628-B34927914A91}"/>
          </ac:spMkLst>
        </pc:spChg>
        <pc:spChg chg="mod">
          <ac:chgData name="Davide Ligari" userId="cd16d4e6-18d1-46c8-8174-793fdec8c90c" providerId="ADAL" clId="{0087D419-9046-4772-A162-6E60408EF9A1}" dt="2024-06-22T06:59:58.277" v="2614"/>
          <ac:spMkLst>
            <pc:docMk/>
            <pc:sldMk cId="2477065394" sldId="306"/>
            <ac:spMk id="56" creationId="{EB3BDEFC-A6E5-1F10-55DE-BFF99B94D206}"/>
          </ac:spMkLst>
        </pc:spChg>
        <pc:spChg chg="mod">
          <ac:chgData name="Davide Ligari" userId="cd16d4e6-18d1-46c8-8174-793fdec8c90c" providerId="ADAL" clId="{0087D419-9046-4772-A162-6E60408EF9A1}" dt="2024-06-22T06:59:58.277" v="2614"/>
          <ac:spMkLst>
            <pc:docMk/>
            <pc:sldMk cId="2477065394" sldId="306"/>
            <ac:spMk id="57" creationId="{DC6153E3-BDFA-A9F8-6185-C82FDDE62131}"/>
          </ac:spMkLst>
        </pc:spChg>
        <pc:spChg chg="mod">
          <ac:chgData name="Davide Ligari" userId="cd16d4e6-18d1-46c8-8174-793fdec8c90c" providerId="ADAL" clId="{0087D419-9046-4772-A162-6E60408EF9A1}" dt="2024-06-22T06:59:58.277" v="2614"/>
          <ac:spMkLst>
            <pc:docMk/>
            <pc:sldMk cId="2477065394" sldId="306"/>
            <ac:spMk id="58" creationId="{ECB6B144-F24F-8368-BC21-F3D0C25B1771}"/>
          </ac:spMkLst>
        </pc:spChg>
        <pc:spChg chg="mod">
          <ac:chgData name="Davide Ligari" userId="cd16d4e6-18d1-46c8-8174-793fdec8c90c" providerId="ADAL" clId="{0087D419-9046-4772-A162-6E60408EF9A1}" dt="2024-06-22T06:59:58.277" v="2614"/>
          <ac:spMkLst>
            <pc:docMk/>
            <pc:sldMk cId="2477065394" sldId="306"/>
            <ac:spMk id="59" creationId="{7148CD19-E1BC-42E1-E764-B9094587A50C}"/>
          </ac:spMkLst>
        </pc:spChg>
        <pc:spChg chg="mod">
          <ac:chgData name="Davide Ligari" userId="cd16d4e6-18d1-46c8-8174-793fdec8c90c" providerId="ADAL" clId="{0087D419-9046-4772-A162-6E60408EF9A1}" dt="2024-06-22T06:59:58.277" v="2614"/>
          <ac:spMkLst>
            <pc:docMk/>
            <pc:sldMk cId="2477065394" sldId="306"/>
            <ac:spMk id="60" creationId="{B87371BF-6005-FB52-761A-F76107B2273F}"/>
          </ac:spMkLst>
        </pc:spChg>
        <pc:spChg chg="mod">
          <ac:chgData name="Davide Ligari" userId="cd16d4e6-18d1-46c8-8174-793fdec8c90c" providerId="ADAL" clId="{0087D419-9046-4772-A162-6E60408EF9A1}" dt="2024-06-22T06:59:58.277" v="2614"/>
          <ac:spMkLst>
            <pc:docMk/>
            <pc:sldMk cId="2477065394" sldId="306"/>
            <ac:spMk id="61" creationId="{9AE863A1-03F8-B722-D57E-692EB2386CFD}"/>
          </ac:spMkLst>
        </pc:spChg>
        <pc:spChg chg="mod">
          <ac:chgData name="Davide Ligari" userId="cd16d4e6-18d1-46c8-8174-793fdec8c90c" providerId="ADAL" clId="{0087D419-9046-4772-A162-6E60408EF9A1}" dt="2024-06-22T06:59:58.277" v="2614"/>
          <ac:spMkLst>
            <pc:docMk/>
            <pc:sldMk cId="2477065394" sldId="306"/>
            <ac:spMk id="62" creationId="{69D0CC4F-6402-07D1-D288-998AE5F06FB7}"/>
          </ac:spMkLst>
        </pc:spChg>
        <pc:spChg chg="mod">
          <ac:chgData name="Davide Ligari" userId="cd16d4e6-18d1-46c8-8174-793fdec8c90c" providerId="ADAL" clId="{0087D419-9046-4772-A162-6E60408EF9A1}" dt="2024-06-22T06:59:58.277" v="2614"/>
          <ac:spMkLst>
            <pc:docMk/>
            <pc:sldMk cId="2477065394" sldId="306"/>
            <ac:spMk id="63" creationId="{2BD96DD6-98C0-8BD7-53EA-EB852790D93A}"/>
          </ac:spMkLst>
        </pc:spChg>
        <pc:spChg chg="mod">
          <ac:chgData name="Davide Ligari" userId="cd16d4e6-18d1-46c8-8174-793fdec8c90c" providerId="ADAL" clId="{0087D419-9046-4772-A162-6E60408EF9A1}" dt="2024-06-22T06:59:58.277" v="2614"/>
          <ac:spMkLst>
            <pc:docMk/>
            <pc:sldMk cId="2477065394" sldId="306"/>
            <ac:spMk id="1024" creationId="{718E0C21-A175-01B7-5C0A-2E36291942A2}"/>
          </ac:spMkLst>
        </pc:spChg>
        <pc:spChg chg="mod">
          <ac:chgData name="Davide Ligari" userId="cd16d4e6-18d1-46c8-8174-793fdec8c90c" providerId="ADAL" clId="{0087D419-9046-4772-A162-6E60408EF9A1}" dt="2024-06-22T06:59:58.277" v="2614"/>
          <ac:spMkLst>
            <pc:docMk/>
            <pc:sldMk cId="2477065394" sldId="306"/>
            <ac:spMk id="1025" creationId="{CBEE6C1E-26FC-611E-61B0-8D611923A6BA}"/>
          </ac:spMkLst>
        </pc:spChg>
        <pc:spChg chg="mod">
          <ac:chgData name="Davide Ligari" userId="cd16d4e6-18d1-46c8-8174-793fdec8c90c" providerId="ADAL" clId="{0087D419-9046-4772-A162-6E60408EF9A1}" dt="2024-06-22T06:59:58.277" v="2614"/>
          <ac:spMkLst>
            <pc:docMk/>
            <pc:sldMk cId="2477065394" sldId="306"/>
            <ac:spMk id="1027" creationId="{3161ACDB-A226-C3F1-0C64-96BAC41681A7}"/>
          </ac:spMkLst>
        </pc:spChg>
        <pc:spChg chg="mod">
          <ac:chgData name="Davide Ligari" userId="cd16d4e6-18d1-46c8-8174-793fdec8c90c" providerId="ADAL" clId="{0087D419-9046-4772-A162-6E60408EF9A1}" dt="2024-06-22T06:59:58.277" v="2614"/>
          <ac:spMkLst>
            <pc:docMk/>
            <pc:sldMk cId="2477065394" sldId="306"/>
            <ac:spMk id="1028" creationId="{37101028-BC7A-F6D1-6F9F-8B0E764C188E}"/>
          </ac:spMkLst>
        </pc:spChg>
        <pc:spChg chg="mod">
          <ac:chgData name="Davide Ligari" userId="cd16d4e6-18d1-46c8-8174-793fdec8c90c" providerId="ADAL" clId="{0087D419-9046-4772-A162-6E60408EF9A1}" dt="2024-06-22T06:59:58.277" v="2614"/>
          <ac:spMkLst>
            <pc:docMk/>
            <pc:sldMk cId="2477065394" sldId="306"/>
            <ac:spMk id="1029" creationId="{763D1FE2-1B03-5DDA-B128-C2F96A8780D6}"/>
          </ac:spMkLst>
        </pc:spChg>
        <pc:spChg chg="mod">
          <ac:chgData name="Davide Ligari" userId="cd16d4e6-18d1-46c8-8174-793fdec8c90c" providerId="ADAL" clId="{0087D419-9046-4772-A162-6E60408EF9A1}" dt="2024-06-22T06:59:58.277" v="2614"/>
          <ac:spMkLst>
            <pc:docMk/>
            <pc:sldMk cId="2477065394" sldId="306"/>
            <ac:spMk id="1030" creationId="{77CE76F5-8203-C01F-2803-C1FE2DBB0A75}"/>
          </ac:spMkLst>
        </pc:spChg>
        <pc:spChg chg="mod">
          <ac:chgData name="Davide Ligari" userId="cd16d4e6-18d1-46c8-8174-793fdec8c90c" providerId="ADAL" clId="{0087D419-9046-4772-A162-6E60408EF9A1}" dt="2024-06-22T06:59:58.277" v="2614"/>
          <ac:spMkLst>
            <pc:docMk/>
            <pc:sldMk cId="2477065394" sldId="306"/>
            <ac:spMk id="1031" creationId="{EFDEB11F-5A11-631F-703A-4CE6524840B8}"/>
          </ac:spMkLst>
        </pc:spChg>
        <pc:spChg chg="mod">
          <ac:chgData name="Davide Ligari" userId="cd16d4e6-18d1-46c8-8174-793fdec8c90c" providerId="ADAL" clId="{0087D419-9046-4772-A162-6E60408EF9A1}" dt="2024-06-22T06:59:58.277" v="2614"/>
          <ac:spMkLst>
            <pc:docMk/>
            <pc:sldMk cId="2477065394" sldId="306"/>
            <ac:spMk id="1032" creationId="{03C3ABAD-18D2-EE40-C37B-09080ACF9FC8}"/>
          </ac:spMkLst>
        </pc:spChg>
        <pc:spChg chg="mod">
          <ac:chgData name="Davide Ligari" userId="cd16d4e6-18d1-46c8-8174-793fdec8c90c" providerId="ADAL" clId="{0087D419-9046-4772-A162-6E60408EF9A1}" dt="2024-06-22T06:59:58.277" v="2614"/>
          <ac:spMkLst>
            <pc:docMk/>
            <pc:sldMk cId="2477065394" sldId="306"/>
            <ac:spMk id="1033" creationId="{39ACEAB9-9DC0-B593-83DD-A76C01E6B4FA}"/>
          </ac:spMkLst>
        </pc:spChg>
        <pc:spChg chg="mod">
          <ac:chgData name="Davide Ligari" userId="cd16d4e6-18d1-46c8-8174-793fdec8c90c" providerId="ADAL" clId="{0087D419-9046-4772-A162-6E60408EF9A1}" dt="2024-06-22T06:59:58.277" v="2614"/>
          <ac:spMkLst>
            <pc:docMk/>
            <pc:sldMk cId="2477065394" sldId="306"/>
            <ac:spMk id="1034" creationId="{88FEA432-767D-465B-4DEE-128AFC368A54}"/>
          </ac:spMkLst>
        </pc:spChg>
        <pc:spChg chg="mod">
          <ac:chgData name="Davide Ligari" userId="cd16d4e6-18d1-46c8-8174-793fdec8c90c" providerId="ADAL" clId="{0087D419-9046-4772-A162-6E60408EF9A1}" dt="2024-06-22T06:59:58.277" v="2614"/>
          <ac:spMkLst>
            <pc:docMk/>
            <pc:sldMk cId="2477065394" sldId="306"/>
            <ac:spMk id="1035" creationId="{171C3F57-D51D-9A18-C4AB-B3B9EC199AF3}"/>
          </ac:spMkLst>
        </pc:spChg>
        <pc:spChg chg="mod">
          <ac:chgData name="Davide Ligari" userId="cd16d4e6-18d1-46c8-8174-793fdec8c90c" providerId="ADAL" clId="{0087D419-9046-4772-A162-6E60408EF9A1}" dt="2024-06-22T06:59:58.277" v="2614"/>
          <ac:spMkLst>
            <pc:docMk/>
            <pc:sldMk cId="2477065394" sldId="306"/>
            <ac:spMk id="1036" creationId="{13704724-66B3-352A-F3C2-FE9A6E7597AD}"/>
          </ac:spMkLst>
        </pc:spChg>
        <pc:spChg chg="mod">
          <ac:chgData name="Davide Ligari" userId="cd16d4e6-18d1-46c8-8174-793fdec8c90c" providerId="ADAL" clId="{0087D419-9046-4772-A162-6E60408EF9A1}" dt="2024-06-22T06:59:58.277" v="2614"/>
          <ac:spMkLst>
            <pc:docMk/>
            <pc:sldMk cId="2477065394" sldId="306"/>
            <ac:spMk id="1037" creationId="{46578C39-8ADA-FF2F-7534-2E1CF8CE42D8}"/>
          </ac:spMkLst>
        </pc:spChg>
        <pc:spChg chg="mod">
          <ac:chgData name="Davide Ligari" userId="cd16d4e6-18d1-46c8-8174-793fdec8c90c" providerId="ADAL" clId="{0087D419-9046-4772-A162-6E60408EF9A1}" dt="2024-06-22T06:59:58.277" v="2614"/>
          <ac:spMkLst>
            <pc:docMk/>
            <pc:sldMk cId="2477065394" sldId="306"/>
            <ac:spMk id="1038" creationId="{761FA61E-BD3E-A672-E28F-1865C9FEB72B}"/>
          </ac:spMkLst>
        </pc:spChg>
        <pc:spChg chg="mod">
          <ac:chgData name="Davide Ligari" userId="cd16d4e6-18d1-46c8-8174-793fdec8c90c" providerId="ADAL" clId="{0087D419-9046-4772-A162-6E60408EF9A1}" dt="2024-06-22T07:01:17.005" v="2616"/>
          <ac:spMkLst>
            <pc:docMk/>
            <pc:sldMk cId="2477065394" sldId="306"/>
            <ac:spMk id="1040" creationId="{DB8EC266-D873-BF87-9CEF-C16A7D43EA0B}"/>
          </ac:spMkLst>
        </pc:spChg>
        <pc:spChg chg="mod">
          <ac:chgData name="Davide Ligari" userId="cd16d4e6-18d1-46c8-8174-793fdec8c90c" providerId="ADAL" clId="{0087D419-9046-4772-A162-6E60408EF9A1}" dt="2024-06-22T07:01:17.005" v="2616"/>
          <ac:spMkLst>
            <pc:docMk/>
            <pc:sldMk cId="2477065394" sldId="306"/>
            <ac:spMk id="1041" creationId="{51E662DC-9786-9252-B201-D7D635C883F8}"/>
          </ac:spMkLst>
        </pc:spChg>
        <pc:spChg chg="mod">
          <ac:chgData name="Davide Ligari" userId="cd16d4e6-18d1-46c8-8174-793fdec8c90c" providerId="ADAL" clId="{0087D419-9046-4772-A162-6E60408EF9A1}" dt="2024-06-22T07:01:17.005" v="2616"/>
          <ac:spMkLst>
            <pc:docMk/>
            <pc:sldMk cId="2477065394" sldId="306"/>
            <ac:spMk id="1042" creationId="{8BC81756-CEA1-35C8-2D5A-EF53AC881F58}"/>
          </ac:spMkLst>
        </pc:spChg>
        <pc:spChg chg="mod">
          <ac:chgData name="Davide Ligari" userId="cd16d4e6-18d1-46c8-8174-793fdec8c90c" providerId="ADAL" clId="{0087D419-9046-4772-A162-6E60408EF9A1}" dt="2024-06-22T07:01:17.005" v="2616"/>
          <ac:spMkLst>
            <pc:docMk/>
            <pc:sldMk cId="2477065394" sldId="306"/>
            <ac:spMk id="1043" creationId="{5463F503-76D6-5557-4B9A-503715F6EEAE}"/>
          </ac:spMkLst>
        </pc:spChg>
        <pc:spChg chg="mod">
          <ac:chgData name="Davide Ligari" userId="cd16d4e6-18d1-46c8-8174-793fdec8c90c" providerId="ADAL" clId="{0087D419-9046-4772-A162-6E60408EF9A1}" dt="2024-06-22T07:01:17.005" v="2616"/>
          <ac:spMkLst>
            <pc:docMk/>
            <pc:sldMk cId="2477065394" sldId="306"/>
            <ac:spMk id="1045" creationId="{F3F1FE59-6F85-8ABB-B9A2-A7A5203793FF}"/>
          </ac:spMkLst>
        </pc:spChg>
        <pc:spChg chg="mod">
          <ac:chgData name="Davide Ligari" userId="cd16d4e6-18d1-46c8-8174-793fdec8c90c" providerId="ADAL" clId="{0087D419-9046-4772-A162-6E60408EF9A1}" dt="2024-06-22T07:01:17.005" v="2616"/>
          <ac:spMkLst>
            <pc:docMk/>
            <pc:sldMk cId="2477065394" sldId="306"/>
            <ac:spMk id="1046" creationId="{0B2243D0-F1AB-BC77-7167-9AEA85ED1338}"/>
          </ac:spMkLst>
        </pc:spChg>
        <pc:spChg chg="mod">
          <ac:chgData name="Davide Ligari" userId="cd16d4e6-18d1-46c8-8174-793fdec8c90c" providerId="ADAL" clId="{0087D419-9046-4772-A162-6E60408EF9A1}" dt="2024-06-22T07:01:24.066" v="2619"/>
          <ac:spMkLst>
            <pc:docMk/>
            <pc:sldMk cId="2477065394" sldId="306"/>
            <ac:spMk id="1048" creationId="{01055F43-8712-3614-68DA-9C0224D3D711}"/>
          </ac:spMkLst>
        </pc:spChg>
        <pc:spChg chg="mod">
          <ac:chgData name="Davide Ligari" userId="cd16d4e6-18d1-46c8-8174-793fdec8c90c" providerId="ADAL" clId="{0087D419-9046-4772-A162-6E60408EF9A1}" dt="2024-06-22T07:01:24.066" v="2619"/>
          <ac:spMkLst>
            <pc:docMk/>
            <pc:sldMk cId="2477065394" sldId="306"/>
            <ac:spMk id="1049" creationId="{BF356308-36AB-36E9-A15E-5122932425A8}"/>
          </ac:spMkLst>
        </pc:spChg>
        <pc:spChg chg="mod">
          <ac:chgData name="Davide Ligari" userId="cd16d4e6-18d1-46c8-8174-793fdec8c90c" providerId="ADAL" clId="{0087D419-9046-4772-A162-6E60408EF9A1}" dt="2024-06-22T07:01:24.066" v="2619"/>
          <ac:spMkLst>
            <pc:docMk/>
            <pc:sldMk cId="2477065394" sldId="306"/>
            <ac:spMk id="1050" creationId="{05EEA64F-E633-A0F5-23F3-3E1F8E6D8C28}"/>
          </ac:spMkLst>
        </pc:spChg>
        <pc:spChg chg="mod">
          <ac:chgData name="Davide Ligari" userId="cd16d4e6-18d1-46c8-8174-793fdec8c90c" providerId="ADAL" clId="{0087D419-9046-4772-A162-6E60408EF9A1}" dt="2024-06-22T07:01:24.066" v="2619"/>
          <ac:spMkLst>
            <pc:docMk/>
            <pc:sldMk cId="2477065394" sldId="306"/>
            <ac:spMk id="1051" creationId="{0C213B98-3190-61A2-6276-886FF2BFA744}"/>
          </ac:spMkLst>
        </pc:spChg>
        <pc:spChg chg="mod">
          <ac:chgData name="Davide Ligari" userId="cd16d4e6-18d1-46c8-8174-793fdec8c90c" providerId="ADAL" clId="{0087D419-9046-4772-A162-6E60408EF9A1}" dt="2024-06-22T07:01:24.066" v="2619"/>
          <ac:spMkLst>
            <pc:docMk/>
            <pc:sldMk cId="2477065394" sldId="306"/>
            <ac:spMk id="1053" creationId="{180DA693-586F-0218-2B71-190CF65AAD65}"/>
          </ac:spMkLst>
        </pc:spChg>
        <pc:spChg chg="mod">
          <ac:chgData name="Davide Ligari" userId="cd16d4e6-18d1-46c8-8174-793fdec8c90c" providerId="ADAL" clId="{0087D419-9046-4772-A162-6E60408EF9A1}" dt="2024-06-22T07:01:24.066" v="2619"/>
          <ac:spMkLst>
            <pc:docMk/>
            <pc:sldMk cId="2477065394" sldId="306"/>
            <ac:spMk id="1054" creationId="{97F6BEF2-BFF5-FF50-D195-3F42FF73F3E7}"/>
          </ac:spMkLst>
        </pc:spChg>
        <pc:spChg chg="mod">
          <ac:chgData name="Davide Ligari" userId="cd16d4e6-18d1-46c8-8174-793fdec8c90c" providerId="ADAL" clId="{0087D419-9046-4772-A162-6E60408EF9A1}" dt="2024-06-22T07:01:29.904" v="2622"/>
          <ac:spMkLst>
            <pc:docMk/>
            <pc:sldMk cId="2477065394" sldId="306"/>
            <ac:spMk id="1056" creationId="{3DB12388-1295-C3C2-00D7-28446C29ABBB}"/>
          </ac:spMkLst>
        </pc:spChg>
        <pc:spChg chg="mod">
          <ac:chgData name="Davide Ligari" userId="cd16d4e6-18d1-46c8-8174-793fdec8c90c" providerId="ADAL" clId="{0087D419-9046-4772-A162-6E60408EF9A1}" dt="2024-06-22T07:01:29.904" v="2622"/>
          <ac:spMkLst>
            <pc:docMk/>
            <pc:sldMk cId="2477065394" sldId="306"/>
            <ac:spMk id="1057" creationId="{0E2DDC13-0005-093A-C102-51D8DC2710B8}"/>
          </ac:spMkLst>
        </pc:spChg>
        <pc:spChg chg="mod">
          <ac:chgData name="Davide Ligari" userId="cd16d4e6-18d1-46c8-8174-793fdec8c90c" providerId="ADAL" clId="{0087D419-9046-4772-A162-6E60408EF9A1}" dt="2024-06-22T07:01:29.904" v="2622"/>
          <ac:spMkLst>
            <pc:docMk/>
            <pc:sldMk cId="2477065394" sldId="306"/>
            <ac:spMk id="1058" creationId="{E593598C-830C-E605-93BF-19070D003C9A}"/>
          </ac:spMkLst>
        </pc:spChg>
        <pc:spChg chg="mod">
          <ac:chgData name="Davide Ligari" userId="cd16d4e6-18d1-46c8-8174-793fdec8c90c" providerId="ADAL" clId="{0087D419-9046-4772-A162-6E60408EF9A1}" dt="2024-06-22T07:01:29.904" v="2622"/>
          <ac:spMkLst>
            <pc:docMk/>
            <pc:sldMk cId="2477065394" sldId="306"/>
            <ac:spMk id="1059" creationId="{6B3B78F4-9A83-9010-8904-5A147FDF8DB0}"/>
          </ac:spMkLst>
        </pc:spChg>
        <pc:spChg chg="mod">
          <ac:chgData name="Davide Ligari" userId="cd16d4e6-18d1-46c8-8174-793fdec8c90c" providerId="ADAL" clId="{0087D419-9046-4772-A162-6E60408EF9A1}" dt="2024-06-22T07:01:29.904" v="2622"/>
          <ac:spMkLst>
            <pc:docMk/>
            <pc:sldMk cId="2477065394" sldId="306"/>
            <ac:spMk id="1061" creationId="{77F90B0B-B0E0-5D33-E0DE-53D3CC974266}"/>
          </ac:spMkLst>
        </pc:spChg>
        <pc:spChg chg="mod">
          <ac:chgData name="Davide Ligari" userId="cd16d4e6-18d1-46c8-8174-793fdec8c90c" providerId="ADAL" clId="{0087D419-9046-4772-A162-6E60408EF9A1}" dt="2024-06-22T07:01:29.904" v="2622"/>
          <ac:spMkLst>
            <pc:docMk/>
            <pc:sldMk cId="2477065394" sldId="306"/>
            <ac:spMk id="1062" creationId="{B1272889-4B14-C15D-AD16-EE2A51C36A29}"/>
          </ac:spMkLst>
        </pc:spChg>
        <pc:grpChg chg="add mod">
          <ac:chgData name="Davide Ligari" userId="cd16d4e6-18d1-46c8-8174-793fdec8c90c" providerId="ADAL" clId="{0087D419-9046-4772-A162-6E60408EF9A1}" dt="2024-06-22T07:06:28.563" v="2625" actId="1076"/>
          <ac:grpSpMkLst>
            <pc:docMk/>
            <pc:sldMk cId="2477065394" sldId="306"/>
            <ac:grpSpMk id="2" creationId="{0650EFB0-1B7B-09E6-7120-95A9DAD757C1}"/>
          </ac:grpSpMkLst>
        </pc:grpChg>
        <pc:grpChg chg="add mod">
          <ac:chgData name="Davide Ligari" userId="cd16d4e6-18d1-46c8-8174-793fdec8c90c" providerId="ADAL" clId="{0087D419-9046-4772-A162-6E60408EF9A1}" dt="2024-06-22T07:00:08.751" v="2615" actId="1076"/>
          <ac:grpSpMkLst>
            <pc:docMk/>
            <pc:sldMk cId="2477065394" sldId="306"/>
            <ac:grpSpMk id="5" creationId="{8F26328B-208D-8A40-77E8-C18E3ACBA9DA}"/>
          </ac:grpSpMkLst>
        </pc:grpChg>
        <pc:grpChg chg="add mod">
          <ac:chgData name="Davide Ligari" userId="cd16d4e6-18d1-46c8-8174-793fdec8c90c" providerId="ADAL" clId="{0087D419-9046-4772-A162-6E60408EF9A1}" dt="2024-06-22T07:01:17.005" v="2616"/>
          <ac:grpSpMkLst>
            <pc:docMk/>
            <pc:sldMk cId="2477065394" sldId="306"/>
            <ac:grpSpMk id="1039" creationId="{978D3823-D50B-333F-0459-DA2EF1640AFC}"/>
          </ac:grpSpMkLst>
        </pc:grpChg>
        <pc:grpChg chg="add mod">
          <ac:chgData name="Davide Ligari" userId="cd16d4e6-18d1-46c8-8174-793fdec8c90c" providerId="ADAL" clId="{0087D419-9046-4772-A162-6E60408EF9A1}" dt="2024-06-22T07:01:17.005" v="2616"/>
          <ac:grpSpMkLst>
            <pc:docMk/>
            <pc:sldMk cId="2477065394" sldId="306"/>
            <ac:grpSpMk id="1044" creationId="{D919ACC8-019D-0099-ED47-5BBAF647340C}"/>
          </ac:grpSpMkLst>
        </pc:grpChg>
        <pc:grpChg chg="add mod">
          <ac:chgData name="Davide Ligari" userId="cd16d4e6-18d1-46c8-8174-793fdec8c90c" providerId="ADAL" clId="{0087D419-9046-4772-A162-6E60408EF9A1}" dt="2024-06-22T07:01:24.066" v="2619"/>
          <ac:grpSpMkLst>
            <pc:docMk/>
            <pc:sldMk cId="2477065394" sldId="306"/>
            <ac:grpSpMk id="1047" creationId="{CF336A97-0FBE-7E74-A5A8-C4128A5A8E60}"/>
          </ac:grpSpMkLst>
        </pc:grpChg>
        <pc:grpChg chg="add mod">
          <ac:chgData name="Davide Ligari" userId="cd16d4e6-18d1-46c8-8174-793fdec8c90c" providerId="ADAL" clId="{0087D419-9046-4772-A162-6E60408EF9A1}" dt="2024-06-22T07:01:24.066" v="2619"/>
          <ac:grpSpMkLst>
            <pc:docMk/>
            <pc:sldMk cId="2477065394" sldId="306"/>
            <ac:grpSpMk id="1052" creationId="{F8827D6C-F8A6-0413-0B6D-A09736B6C326}"/>
          </ac:grpSpMkLst>
        </pc:grpChg>
        <pc:grpChg chg="add mod">
          <ac:chgData name="Davide Ligari" userId="cd16d4e6-18d1-46c8-8174-793fdec8c90c" providerId="ADAL" clId="{0087D419-9046-4772-A162-6E60408EF9A1}" dt="2024-06-22T07:01:37.432" v="2623" actId="1076"/>
          <ac:grpSpMkLst>
            <pc:docMk/>
            <pc:sldMk cId="2477065394" sldId="306"/>
            <ac:grpSpMk id="1055" creationId="{426C9965-1C4A-6454-12D3-C10739500308}"/>
          </ac:grpSpMkLst>
        </pc:grpChg>
        <pc:grpChg chg="add mod">
          <ac:chgData name="Davide Ligari" userId="cd16d4e6-18d1-46c8-8174-793fdec8c90c" providerId="ADAL" clId="{0087D419-9046-4772-A162-6E60408EF9A1}" dt="2024-06-22T07:01:37.432" v="2623" actId="1076"/>
          <ac:grpSpMkLst>
            <pc:docMk/>
            <pc:sldMk cId="2477065394" sldId="306"/>
            <ac:grpSpMk id="1060" creationId="{2389B53A-DA04-9370-40BA-8516E0883178}"/>
          </ac:grpSpMkLst>
        </pc:grpChg>
      </pc:sldChg>
      <pc:sldChg chg="modNotesTx">
        <pc:chgData name="Davide Ligari" userId="cd16d4e6-18d1-46c8-8174-793fdec8c90c" providerId="ADAL" clId="{0087D419-9046-4772-A162-6E60408EF9A1}" dt="2024-06-23T13:41:56.548" v="6386" actId="20577"/>
        <pc:sldMkLst>
          <pc:docMk/>
          <pc:sldMk cId="2872002126" sldId="307"/>
        </pc:sldMkLst>
      </pc:sldChg>
      <pc:sldChg chg="modNotesTx">
        <pc:chgData name="Davide Ligari" userId="cd16d4e6-18d1-46c8-8174-793fdec8c90c" providerId="ADAL" clId="{0087D419-9046-4772-A162-6E60408EF9A1}" dt="2024-06-24T09:31:20.228" v="9173" actId="20577"/>
        <pc:sldMkLst>
          <pc:docMk/>
          <pc:sldMk cId="1591691634" sldId="308"/>
        </pc:sldMkLst>
      </pc:sldChg>
      <pc:sldChg chg="modSp mod modNotesTx">
        <pc:chgData name="Davide Ligari" userId="cd16d4e6-18d1-46c8-8174-793fdec8c90c" providerId="ADAL" clId="{0087D419-9046-4772-A162-6E60408EF9A1}" dt="2024-06-24T07:27:22.477" v="7671" actId="20577"/>
        <pc:sldMkLst>
          <pc:docMk/>
          <pc:sldMk cId="2968793334" sldId="309"/>
        </pc:sldMkLst>
        <pc:spChg chg="mod">
          <ac:chgData name="Davide Ligari" userId="cd16d4e6-18d1-46c8-8174-793fdec8c90c" providerId="ADAL" clId="{0087D419-9046-4772-A162-6E60408EF9A1}" dt="2024-06-20T14:10:09.872" v="1775" actId="20577"/>
          <ac:spMkLst>
            <pc:docMk/>
            <pc:sldMk cId="2968793334" sldId="309"/>
            <ac:spMk id="385" creationId="{00000000-0000-0000-0000-000000000000}"/>
          </ac:spMkLst>
        </pc:spChg>
      </pc:sldChg>
      <pc:sldChg chg="modSp del mod">
        <pc:chgData name="Davide Ligari" userId="cd16d4e6-18d1-46c8-8174-793fdec8c90c" providerId="ADAL" clId="{0087D419-9046-4772-A162-6E60408EF9A1}" dt="2024-06-20T14:31:32.955" v="2044" actId="47"/>
        <pc:sldMkLst>
          <pc:docMk/>
          <pc:sldMk cId="761464264" sldId="310"/>
        </pc:sldMkLst>
        <pc:spChg chg="mod">
          <ac:chgData name="Davide Ligari" userId="cd16d4e6-18d1-46c8-8174-793fdec8c90c" providerId="ADAL" clId="{0087D419-9046-4772-A162-6E60408EF9A1}" dt="2024-06-20T14:10:16.525" v="1782" actId="20577"/>
          <ac:spMkLst>
            <pc:docMk/>
            <pc:sldMk cId="761464264" sldId="310"/>
            <ac:spMk id="385" creationId="{00000000-0000-0000-0000-000000000000}"/>
          </ac:spMkLst>
        </pc:spChg>
      </pc:sldChg>
      <pc:sldChg chg="modSp mod modNotesTx">
        <pc:chgData name="Davide Ligari" userId="cd16d4e6-18d1-46c8-8174-793fdec8c90c" providerId="ADAL" clId="{0087D419-9046-4772-A162-6E60408EF9A1}" dt="2024-06-24T07:21:28.659" v="7147" actId="20577"/>
        <pc:sldMkLst>
          <pc:docMk/>
          <pc:sldMk cId="1366988871" sldId="311"/>
        </pc:sldMkLst>
        <pc:spChg chg="mod">
          <ac:chgData name="Davide Ligari" userId="cd16d4e6-18d1-46c8-8174-793fdec8c90c" providerId="ADAL" clId="{0087D419-9046-4772-A162-6E60408EF9A1}" dt="2024-06-20T14:29:13.749" v="2043" actId="20577"/>
          <ac:spMkLst>
            <pc:docMk/>
            <pc:sldMk cId="1366988871" sldId="311"/>
            <ac:spMk id="388" creationId="{00000000-0000-0000-0000-000000000000}"/>
          </ac:spMkLst>
        </pc:spChg>
      </pc:sldChg>
      <pc:sldChg chg="ord modNotesTx">
        <pc:chgData name="Davide Ligari" userId="cd16d4e6-18d1-46c8-8174-793fdec8c90c" providerId="ADAL" clId="{0087D419-9046-4772-A162-6E60408EF9A1}" dt="2024-06-24T05:17:03.402" v="6673" actId="20577"/>
        <pc:sldMkLst>
          <pc:docMk/>
          <pc:sldMk cId="2824834317" sldId="312"/>
        </pc:sldMkLst>
      </pc:sldChg>
      <pc:sldChg chg="modSp mod modNotesTx">
        <pc:chgData name="Davide Ligari" userId="cd16d4e6-18d1-46c8-8174-793fdec8c90c" providerId="ADAL" clId="{0087D419-9046-4772-A162-6E60408EF9A1}" dt="2024-07-01T10:13:25.373" v="9279" actId="1366"/>
        <pc:sldMkLst>
          <pc:docMk/>
          <pc:sldMk cId="1073406567" sldId="313"/>
        </pc:sldMkLst>
        <pc:spChg chg="mod">
          <ac:chgData name="Davide Ligari" userId="cd16d4e6-18d1-46c8-8174-793fdec8c90c" providerId="ADAL" clId="{0087D419-9046-4772-A162-6E60408EF9A1}" dt="2024-06-21T08:09:13.122" v="2093" actId="20577"/>
          <ac:spMkLst>
            <pc:docMk/>
            <pc:sldMk cId="1073406567" sldId="313"/>
            <ac:spMk id="385" creationId="{00000000-0000-0000-0000-000000000000}"/>
          </ac:spMkLst>
        </pc:spChg>
        <pc:grpChg chg="mod">
          <ac:chgData name="Davide Ligari" userId="cd16d4e6-18d1-46c8-8174-793fdec8c90c" providerId="ADAL" clId="{0087D419-9046-4772-A162-6E60408EF9A1}" dt="2024-07-01T10:12:43.678" v="9278"/>
          <ac:grpSpMkLst>
            <pc:docMk/>
            <pc:sldMk cId="1073406567" sldId="313"/>
            <ac:grpSpMk id="10" creationId="{64755ED3-051B-9B00-0A29-A07E76D0CC1A}"/>
          </ac:grpSpMkLst>
        </pc:grpChg>
        <pc:picChg chg="mod">
          <ac:chgData name="Davide Ligari" userId="cd16d4e6-18d1-46c8-8174-793fdec8c90c" providerId="ADAL" clId="{0087D419-9046-4772-A162-6E60408EF9A1}" dt="2024-07-01T10:13:25.373" v="9279" actId="1366"/>
          <ac:picMkLst>
            <pc:docMk/>
            <pc:sldMk cId="1073406567" sldId="313"/>
            <ac:picMk id="57" creationId="{1E27AA27-ACCF-7C61-4FE2-70D660AE63D9}"/>
          </ac:picMkLst>
        </pc:picChg>
      </pc:sldChg>
      <pc:sldChg chg="addSp delSp modSp add mod ord modNotesTx">
        <pc:chgData name="Davide Ligari" userId="cd16d4e6-18d1-46c8-8174-793fdec8c90c" providerId="ADAL" clId="{0087D419-9046-4772-A162-6E60408EF9A1}" dt="2024-06-24T09:36:32.275" v="9269" actId="20577"/>
        <pc:sldMkLst>
          <pc:docMk/>
          <pc:sldMk cId="4258793203" sldId="314"/>
        </pc:sldMkLst>
        <pc:spChg chg="add mod">
          <ac:chgData name="Davide Ligari" userId="cd16d4e6-18d1-46c8-8174-793fdec8c90c" providerId="ADAL" clId="{0087D419-9046-4772-A162-6E60408EF9A1}" dt="2024-06-21T08:34:46.515" v="2108" actId="12"/>
          <ac:spMkLst>
            <pc:docMk/>
            <pc:sldMk cId="4258793203" sldId="314"/>
            <ac:spMk id="2" creationId="{42F1B90B-71D2-B5CF-8D71-27E5FA572137}"/>
          </ac:spMkLst>
        </pc:spChg>
        <pc:spChg chg="mod">
          <ac:chgData name="Davide Ligari" userId="cd16d4e6-18d1-46c8-8174-793fdec8c90c" providerId="ADAL" clId="{0087D419-9046-4772-A162-6E60408EF9A1}" dt="2024-06-21T08:38:38.280" v="2270" actId="20577"/>
          <ac:spMkLst>
            <pc:docMk/>
            <pc:sldMk cId="4258793203" sldId="314"/>
            <ac:spMk id="4" creationId="{3A65A2C4-7956-D8F7-A58C-148FF9230E35}"/>
          </ac:spMkLst>
        </pc:spChg>
        <pc:spChg chg="mod">
          <ac:chgData name="Davide Ligari" userId="cd16d4e6-18d1-46c8-8174-793fdec8c90c" providerId="ADAL" clId="{0087D419-9046-4772-A162-6E60408EF9A1}" dt="2024-06-21T08:41:23.825" v="2360" actId="20577"/>
          <ac:spMkLst>
            <pc:docMk/>
            <pc:sldMk cId="4258793203" sldId="314"/>
            <ac:spMk id="5" creationId="{E92415B1-24C9-0731-C33A-30F7FF0C6FA8}"/>
          </ac:spMkLst>
        </pc:spChg>
        <pc:spChg chg="mod">
          <ac:chgData name="Davide Ligari" userId="cd16d4e6-18d1-46c8-8174-793fdec8c90c" providerId="ADAL" clId="{0087D419-9046-4772-A162-6E60408EF9A1}" dt="2024-06-21T09:05:48.498" v="2376" actId="108"/>
          <ac:spMkLst>
            <pc:docMk/>
            <pc:sldMk cId="4258793203" sldId="314"/>
            <ac:spMk id="6" creationId="{8E090ABC-AE1B-1896-7D7F-D6577A39255C}"/>
          </ac:spMkLst>
        </pc:spChg>
        <pc:spChg chg="mod">
          <ac:chgData name="Davide Ligari" userId="cd16d4e6-18d1-46c8-8174-793fdec8c90c" providerId="ADAL" clId="{0087D419-9046-4772-A162-6E60408EF9A1}" dt="2024-06-21T09:13:38.547" v="2400" actId="108"/>
          <ac:spMkLst>
            <pc:docMk/>
            <pc:sldMk cId="4258793203" sldId="314"/>
            <ac:spMk id="7" creationId="{16F4A802-642F-E8AD-9217-14F628DB3DCA}"/>
          </ac:spMkLst>
        </pc:spChg>
        <pc:spChg chg="add mod">
          <ac:chgData name="Davide Ligari" userId="cd16d4e6-18d1-46c8-8174-793fdec8c90c" providerId="ADAL" clId="{0087D419-9046-4772-A162-6E60408EF9A1}" dt="2024-06-21T09:06:44.019" v="2379"/>
          <ac:spMkLst>
            <pc:docMk/>
            <pc:sldMk cId="4258793203" sldId="314"/>
            <ac:spMk id="26" creationId="{D8D92AFD-4697-CEFA-CFDD-0336586B476F}"/>
          </ac:spMkLst>
        </pc:spChg>
        <pc:spChg chg="add mod">
          <ac:chgData name="Davide Ligari" userId="cd16d4e6-18d1-46c8-8174-793fdec8c90c" providerId="ADAL" clId="{0087D419-9046-4772-A162-6E60408EF9A1}" dt="2024-06-21T09:06:52.603" v="2383" actId="1076"/>
          <ac:spMkLst>
            <pc:docMk/>
            <pc:sldMk cId="4258793203" sldId="314"/>
            <ac:spMk id="27" creationId="{6ACF0BE6-0182-7B71-025C-B54694AA8BE6}"/>
          </ac:spMkLst>
        </pc:spChg>
        <pc:spChg chg="mod">
          <ac:chgData name="Davide Ligari" userId="cd16d4e6-18d1-46c8-8174-793fdec8c90c" providerId="ADAL" clId="{0087D419-9046-4772-A162-6E60408EF9A1}" dt="2024-06-21T09:08:16.114" v="2384"/>
          <ac:spMkLst>
            <pc:docMk/>
            <pc:sldMk cId="4258793203" sldId="314"/>
            <ac:spMk id="29" creationId="{338948D0-7103-D0EF-0740-6A9970172194}"/>
          </ac:spMkLst>
        </pc:spChg>
        <pc:spChg chg="mod">
          <ac:chgData name="Davide Ligari" userId="cd16d4e6-18d1-46c8-8174-793fdec8c90c" providerId="ADAL" clId="{0087D419-9046-4772-A162-6E60408EF9A1}" dt="2024-06-21T09:08:16.114" v="2384"/>
          <ac:spMkLst>
            <pc:docMk/>
            <pc:sldMk cId="4258793203" sldId="314"/>
            <ac:spMk id="30" creationId="{7283DA5F-AF94-EF15-1D75-09F6518C63E5}"/>
          </ac:spMkLst>
        </pc:spChg>
        <pc:spChg chg="mod">
          <ac:chgData name="Davide Ligari" userId="cd16d4e6-18d1-46c8-8174-793fdec8c90c" providerId="ADAL" clId="{0087D419-9046-4772-A162-6E60408EF9A1}" dt="2024-06-21T09:08:16.114" v="2384"/>
          <ac:spMkLst>
            <pc:docMk/>
            <pc:sldMk cId="4258793203" sldId="314"/>
            <ac:spMk id="31" creationId="{23A59F41-1409-A8DC-DD03-1E9A8648D9DB}"/>
          </ac:spMkLst>
        </pc:spChg>
        <pc:spChg chg="mod">
          <ac:chgData name="Davide Ligari" userId="cd16d4e6-18d1-46c8-8174-793fdec8c90c" providerId="ADAL" clId="{0087D419-9046-4772-A162-6E60408EF9A1}" dt="2024-06-21T09:08:16.114" v="2384"/>
          <ac:spMkLst>
            <pc:docMk/>
            <pc:sldMk cId="4258793203" sldId="314"/>
            <ac:spMk id="32" creationId="{59A9DBF9-FEDA-75A6-83B7-8EF9DBF51A52}"/>
          </ac:spMkLst>
        </pc:spChg>
        <pc:spChg chg="mod">
          <ac:chgData name="Davide Ligari" userId="cd16d4e6-18d1-46c8-8174-793fdec8c90c" providerId="ADAL" clId="{0087D419-9046-4772-A162-6E60408EF9A1}" dt="2024-06-21T09:08:51.318" v="2390"/>
          <ac:spMkLst>
            <pc:docMk/>
            <pc:sldMk cId="4258793203" sldId="314"/>
            <ac:spMk id="35" creationId="{1CA29954-8F41-C81C-79B3-16F565CBC491}"/>
          </ac:spMkLst>
        </pc:spChg>
        <pc:spChg chg="mod">
          <ac:chgData name="Davide Ligari" userId="cd16d4e6-18d1-46c8-8174-793fdec8c90c" providerId="ADAL" clId="{0087D419-9046-4772-A162-6E60408EF9A1}" dt="2024-06-21T09:08:51.318" v="2390"/>
          <ac:spMkLst>
            <pc:docMk/>
            <pc:sldMk cId="4258793203" sldId="314"/>
            <ac:spMk id="36" creationId="{C3D3E171-90F9-B225-2038-2BF74D672DED}"/>
          </ac:spMkLst>
        </pc:spChg>
        <pc:spChg chg="mod">
          <ac:chgData name="Davide Ligari" userId="cd16d4e6-18d1-46c8-8174-793fdec8c90c" providerId="ADAL" clId="{0087D419-9046-4772-A162-6E60408EF9A1}" dt="2024-06-21T09:08:51.318" v="2390"/>
          <ac:spMkLst>
            <pc:docMk/>
            <pc:sldMk cId="4258793203" sldId="314"/>
            <ac:spMk id="37" creationId="{E41985C0-EF65-4611-F86F-73608F42D376}"/>
          </ac:spMkLst>
        </pc:spChg>
        <pc:spChg chg="mod">
          <ac:chgData name="Davide Ligari" userId="cd16d4e6-18d1-46c8-8174-793fdec8c90c" providerId="ADAL" clId="{0087D419-9046-4772-A162-6E60408EF9A1}" dt="2024-06-21T09:08:51.318" v="2390"/>
          <ac:spMkLst>
            <pc:docMk/>
            <pc:sldMk cId="4258793203" sldId="314"/>
            <ac:spMk id="38" creationId="{13BCEFAA-ADF8-6709-15A2-927DFA26CBF2}"/>
          </ac:spMkLst>
        </pc:spChg>
        <pc:spChg chg="mod">
          <ac:chgData name="Davide Ligari" userId="cd16d4e6-18d1-46c8-8174-793fdec8c90c" providerId="ADAL" clId="{0087D419-9046-4772-A162-6E60408EF9A1}" dt="2024-06-21T08:24:41.377" v="2101" actId="20577"/>
          <ac:spMkLst>
            <pc:docMk/>
            <pc:sldMk cId="4258793203" sldId="314"/>
            <ac:spMk id="385" creationId="{00000000-0000-0000-0000-000000000000}"/>
          </ac:spMkLst>
        </pc:spChg>
        <pc:grpChg chg="add mod">
          <ac:chgData name="Davide Ligari" userId="cd16d4e6-18d1-46c8-8174-793fdec8c90c" providerId="ADAL" clId="{0087D419-9046-4772-A162-6E60408EF9A1}" dt="2024-06-21T09:08:16.114" v="2384"/>
          <ac:grpSpMkLst>
            <pc:docMk/>
            <pc:sldMk cId="4258793203" sldId="314"/>
            <ac:grpSpMk id="28" creationId="{1FDA93B1-4AFC-3C66-FAC5-9AEFB58AFD1E}"/>
          </ac:grpSpMkLst>
        </pc:grpChg>
        <pc:grpChg chg="add mod">
          <ac:chgData name="Davide Ligari" userId="cd16d4e6-18d1-46c8-8174-793fdec8c90c" providerId="ADAL" clId="{0087D419-9046-4772-A162-6E60408EF9A1}" dt="2024-06-21T09:08:56.379" v="2391" actId="1076"/>
          <ac:grpSpMkLst>
            <pc:docMk/>
            <pc:sldMk cId="4258793203" sldId="314"/>
            <ac:grpSpMk id="34" creationId="{D11791A7-841D-557E-F643-C07D9FAE951A}"/>
          </ac:grpSpMkLst>
        </pc:grpChg>
        <pc:picChg chg="add del mod">
          <ac:chgData name="Davide Ligari" userId="cd16d4e6-18d1-46c8-8174-793fdec8c90c" providerId="ADAL" clId="{0087D419-9046-4772-A162-6E60408EF9A1}" dt="2024-06-21T09:08:22.016" v="2388" actId="21"/>
          <ac:picMkLst>
            <pc:docMk/>
            <pc:sldMk cId="4258793203" sldId="314"/>
            <ac:picMk id="3" creationId="{A1DB0233-DEA0-200E-A19E-9FF407942500}"/>
          </ac:picMkLst>
        </pc:picChg>
        <pc:picChg chg="add mod">
          <ac:chgData name="Davide Ligari" userId="cd16d4e6-18d1-46c8-8174-793fdec8c90c" providerId="ADAL" clId="{0087D419-9046-4772-A162-6E60408EF9A1}" dt="2024-06-21T09:08:23.710" v="2389"/>
          <ac:picMkLst>
            <pc:docMk/>
            <pc:sldMk cId="4258793203" sldId="314"/>
            <ac:picMk id="33" creationId="{A1DB0233-DEA0-200E-A19E-9FF407942500}"/>
          </ac:picMkLst>
        </pc:picChg>
      </pc:sldChg>
      <pc:sldChg chg="modSp add del mod">
        <pc:chgData name="Davide Ligari" userId="cd16d4e6-18d1-46c8-8174-793fdec8c90c" providerId="ADAL" clId="{0087D419-9046-4772-A162-6E60408EF9A1}" dt="2024-06-21T12:08:31.055" v="2408" actId="47"/>
        <pc:sldMkLst>
          <pc:docMk/>
          <pc:sldMk cId="877357253" sldId="315"/>
        </pc:sldMkLst>
        <pc:spChg chg="mod">
          <ac:chgData name="Davide Ligari" userId="cd16d4e6-18d1-46c8-8174-793fdec8c90c" providerId="ADAL" clId="{0087D419-9046-4772-A162-6E60408EF9A1}" dt="2024-06-21T12:06:22.307" v="2406" actId="20577"/>
          <ac:spMkLst>
            <pc:docMk/>
            <pc:sldMk cId="877357253" sldId="315"/>
            <ac:spMk id="385" creationId="{00000000-0000-0000-0000-000000000000}"/>
          </ac:spMkLst>
        </pc:spChg>
        <pc:picChg chg="mod">
          <ac:chgData name="Davide Ligari" userId="cd16d4e6-18d1-46c8-8174-793fdec8c90c" providerId="ADAL" clId="{0087D419-9046-4772-A162-6E60408EF9A1}" dt="2024-06-21T12:06:09.894" v="2402" actId="14826"/>
          <ac:picMkLst>
            <pc:docMk/>
            <pc:sldMk cId="877357253" sldId="315"/>
            <ac:picMk id="3" creationId="{A1DB0233-DEA0-200E-A19E-9FF407942500}"/>
          </ac:picMkLst>
        </pc:picChg>
      </pc:sldChg>
      <pc:sldChg chg="addSp modSp mod">
        <pc:chgData name="Davide Ligari" userId="cd16d4e6-18d1-46c8-8174-793fdec8c90c" providerId="ADAL" clId="{0087D419-9046-4772-A162-6E60408EF9A1}" dt="2024-06-21T12:12:49.916" v="2438"/>
        <pc:sldMkLst>
          <pc:docMk/>
          <pc:sldMk cId="2581597122" sldId="316"/>
        </pc:sldMkLst>
        <pc:spChg chg="mod">
          <ac:chgData name="Davide Ligari" userId="cd16d4e6-18d1-46c8-8174-793fdec8c90c" providerId="ADAL" clId="{0087D419-9046-4772-A162-6E60408EF9A1}" dt="2024-06-21T12:10:24.073" v="2435"/>
          <ac:spMkLst>
            <pc:docMk/>
            <pc:sldMk cId="2581597122" sldId="316"/>
            <ac:spMk id="6" creationId="{82FB72CE-E1F8-21B9-17AD-0A08BFE8A7A1}"/>
          </ac:spMkLst>
        </pc:spChg>
        <pc:spChg chg="mod">
          <ac:chgData name="Davide Ligari" userId="cd16d4e6-18d1-46c8-8174-793fdec8c90c" providerId="ADAL" clId="{0087D419-9046-4772-A162-6E60408EF9A1}" dt="2024-06-21T12:10:24.073" v="2435"/>
          <ac:spMkLst>
            <pc:docMk/>
            <pc:sldMk cId="2581597122" sldId="316"/>
            <ac:spMk id="10" creationId="{2339A9C5-BFD4-7AED-824A-47A84C8FBAFC}"/>
          </ac:spMkLst>
        </pc:spChg>
        <pc:spChg chg="mod">
          <ac:chgData name="Davide Ligari" userId="cd16d4e6-18d1-46c8-8174-793fdec8c90c" providerId="ADAL" clId="{0087D419-9046-4772-A162-6E60408EF9A1}" dt="2024-06-21T12:10:24.073" v="2435"/>
          <ac:spMkLst>
            <pc:docMk/>
            <pc:sldMk cId="2581597122" sldId="316"/>
            <ac:spMk id="11" creationId="{53BA8B87-8F80-8F44-6F9B-77985559D94E}"/>
          </ac:spMkLst>
        </pc:spChg>
        <pc:spChg chg="mod">
          <ac:chgData name="Davide Ligari" userId="cd16d4e6-18d1-46c8-8174-793fdec8c90c" providerId="ADAL" clId="{0087D419-9046-4772-A162-6E60408EF9A1}" dt="2024-06-21T12:10:24.073" v="2435"/>
          <ac:spMkLst>
            <pc:docMk/>
            <pc:sldMk cId="2581597122" sldId="316"/>
            <ac:spMk id="12" creationId="{3BB555A8-ACEF-289A-3E81-F8436D0AE5AD}"/>
          </ac:spMkLst>
        </pc:spChg>
        <pc:spChg chg="mod">
          <ac:chgData name="Davide Ligari" userId="cd16d4e6-18d1-46c8-8174-793fdec8c90c" providerId="ADAL" clId="{0087D419-9046-4772-A162-6E60408EF9A1}" dt="2024-06-21T12:10:24.073" v="2435"/>
          <ac:spMkLst>
            <pc:docMk/>
            <pc:sldMk cId="2581597122" sldId="316"/>
            <ac:spMk id="13" creationId="{5444D298-A719-F2B1-EEE3-E269A4BA238A}"/>
          </ac:spMkLst>
        </pc:spChg>
        <pc:spChg chg="mod">
          <ac:chgData name="Davide Ligari" userId="cd16d4e6-18d1-46c8-8174-793fdec8c90c" providerId="ADAL" clId="{0087D419-9046-4772-A162-6E60408EF9A1}" dt="2024-06-21T12:11:56.947" v="2436"/>
          <ac:spMkLst>
            <pc:docMk/>
            <pc:sldMk cId="2581597122" sldId="316"/>
            <ac:spMk id="15" creationId="{6568B596-0891-DAFD-34A1-9F4AB287FBB9}"/>
          </ac:spMkLst>
        </pc:spChg>
        <pc:spChg chg="mod">
          <ac:chgData name="Davide Ligari" userId="cd16d4e6-18d1-46c8-8174-793fdec8c90c" providerId="ADAL" clId="{0087D419-9046-4772-A162-6E60408EF9A1}" dt="2024-06-21T12:11:56.947" v="2436"/>
          <ac:spMkLst>
            <pc:docMk/>
            <pc:sldMk cId="2581597122" sldId="316"/>
            <ac:spMk id="16" creationId="{02B10833-ECC4-B9AD-0CF0-0B329EFA1773}"/>
          </ac:spMkLst>
        </pc:spChg>
        <pc:spChg chg="mod">
          <ac:chgData name="Davide Ligari" userId="cd16d4e6-18d1-46c8-8174-793fdec8c90c" providerId="ADAL" clId="{0087D419-9046-4772-A162-6E60408EF9A1}" dt="2024-06-21T12:11:56.947" v="2436"/>
          <ac:spMkLst>
            <pc:docMk/>
            <pc:sldMk cId="2581597122" sldId="316"/>
            <ac:spMk id="17" creationId="{F34B6732-EE44-AE2D-52EC-8E1009902778}"/>
          </ac:spMkLst>
        </pc:spChg>
        <pc:spChg chg="mod">
          <ac:chgData name="Davide Ligari" userId="cd16d4e6-18d1-46c8-8174-793fdec8c90c" providerId="ADAL" clId="{0087D419-9046-4772-A162-6E60408EF9A1}" dt="2024-06-21T12:11:56.947" v="2436"/>
          <ac:spMkLst>
            <pc:docMk/>
            <pc:sldMk cId="2581597122" sldId="316"/>
            <ac:spMk id="18" creationId="{840E68F6-F89B-10D7-856B-94AFDE331759}"/>
          </ac:spMkLst>
        </pc:spChg>
        <pc:spChg chg="mod">
          <ac:chgData name="Davide Ligari" userId="cd16d4e6-18d1-46c8-8174-793fdec8c90c" providerId="ADAL" clId="{0087D419-9046-4772-A162-6E60408EF9A1}" dt="2024-06-21T12:11:56.947" v="2436"/>
          <ac:spMkLst>
            <pc:docMk/>
            <pc:sldMk cId="2581597122" sldId="316"/>
            <ac:spMk id="19" creationId="{99C3574E-832D-568B-DDE8-2556B27D4FF4}"/>
          </ac:spMkLst>
        </pc:spChg>
        <pc:spChg chg="mod">
          <ac:chgData name="Davide Ligari" userId="cd16d4e6-18d1-46c8-8174-793fdec8c90c" providerId="ADAL" clId="{0087D419-9046-4772-A162-6E60408EF9A1}" dt="2024-06-21T12:11:56.947" v="2436"/>
          <ac:spMkLst>
            <pc:docMk/>
            <pc:sldMk cId="2581597122" sldId="316"/>
            <ac:spMk id="20" creationId="{DFD8190D-40FE-6C0D-0290-E4CC83C88F52}"/>
          </ac:spMkLst>
        </pc:spChg>
        <pc:spChg chg="mod">
          <ac:chgData name="Davide Ligari" userId="cd16d4e6-18d1-46c8-8174-793fdec8c90c" providerId="ADAL" clId="{0087D419-9046-4772-A162-6E60408EF9A1}" dt="2024-06-21T12:11:56.947" v="2436"/>
          <ac:spMkLst>
            <pc:docMk/>
            <pc:sldMk cId="2581597122" sldId="316"/>
            <ac:spMk id="21" creationId="{F5F87640-60A1-EC5E-6C26-14643048CAF1}"/>
          </ac:spMkLst>
        </pc:spChg>
        <pc:spChg chg="mod">
          <ac:chgData name="Davide Ligari" userId="cd16d4e6-18d1-46c8-8174-793fdec8c90c" providerId="ADAL" clId="{0087D419-9046-4772-A162-6E60408EF9A1}" dt="2024-06-21T12:12:49.916" v="2438"/>
          <ac:spMkLst>
            <pc:docMk/>
            <pc:sldMk cId="2581597122" sldId="316"/>
            <ac:spMk id="23" creationId="{D5E71450-C012-70C6-87BA-3E69C443FB45}"/>
          </ac:spMkLst>
        </pc:spChg>
        <pc:spChg chg="mod">
          <ac:chgData name="Davide Ligari" userId="cd16d4e6-18d1-46c8-8174-793fdec8c90c" providerId="ADAL" clId="{0087D419-9046-4772-A162-6E60408EF9A1}" dt="2024-06-21T12:12:49.916" v="2438"/>
          <ac:spMkLst>
            <pc:docMk/>
            <pc:sldMk cId="2581597122" sldId="316"/>
            <ac:spMk id="24" creationId="{CBB2417A-92B5-2E8C-F64B-A57CD4FBA3C0}"/>
          </ac:spMkLst>
        </pc:spChg>
        <pc:spChg chg="mod">
          <ac:chgData name="Davide Ligari" userId="cd16d4e6-18d1-46c8-8174-793fdec8c90c" providerId="ADAL" clId="{0087D419-9046-4772-A162-6E60408EF9A1}" dt="2024-06-21T12:12:49.916" v="2438"/>
          <ac:spMkLst>
            <pc:docMk/>
            <pc:sldMk cId="2581597122" sldId="316"/>
            <ac:spMk id="25" creationId="{8F9471A3-E8E8-9519-9117-4E8F8F752259}"/>
          </ac:spMkLst>
        </pc:spChg>
        <pc:spChg chg="mod">
          <ac:chgData name="Davide Ligari" userId="cd16d4e6-18d1-46c8-8174-793fdec8c90c" providerId="ADAL" clId="{0087D419-9046-4772-A162-6E60408EF9A1}" dt="2024-06-21T12:12:49.916" v="2438"/>
          <ac:spMkLst>
            <pc:docMk/>
            <pc:sldMk cId="2581597122" sldId="316"/>
            <ac:spMk id="26" creationId="{F4A3BDB0-A0FF-7326-F6AB-B6D55DE1B93C}"/>
          </ac:spMkLst>
        </pc:spChg>
        <pc:spChg chg="mod">
          <ac:chgData name="Davide Ligari" userId="cd16d4e6-18d1-46c8-8174-793fdec8c90c" providerId="ADAL" clId="{0087D419-9046-4772-A162-6E60408EF9A1}" dt="2024-06-21T12:12:49.916" v="2438"/>
          <ac:spMkLst>
            <pc:docMk/>
            <pc:sldMk cId="2581597122" sldId="316"/>
            <ac:spMk id="27" creationId="{6F5C59AB-ADAE-D24D-D31F-88FFAB002D37}"/>
          </ac:spMkLst>
        </pc:spChg>
        <pc:spChg chg="mod">
          <ac:chgData name="Davide Ligari" userId="cd16d4e6-18d1-46c8-8174-793fdec8c90c" providerId="ADAL" clId="{0087D419-9046-4772-A162-6E60408EF9A1}" dt="2024-06-21T12:12:49.916" v="2438"/>
          <ac:spMkLst>
            <pc:docMk/>
            <pc:sldMk cId="2581597122" sldId="316"/>
            <ac:spMk id="28" creationId="{D8889E6B-2049-E445-4039-F53B1118F7E0}"/>
          </ac:spMkLst>
        </pc:spChg>
        <pc:spChg chg="mod">
          <ac:chgData name="Davide Ligari" userId="cd16d4e6-18d1-46c8-8174-793fdec8c90c" providerId="ADAL" clId="{0087D419-9046-4772-A162-6E60408EF9A1}" dt="2024-06-21T12:12:49.916" v="2438"/>
          <ac:spMkLst>
            <pc:docMk/>
            <pc:sldMk cId="2581597122" sldId="316"/>
            <ac:spMk id="29" creationId="{3A19D717-C59D-42E8-E195-F42EAB9D7E7E}"/>
          </ac:spMkLst>
        </pc:spChg>
        <pc:spChg chg="mod">
          <ac:chgData name="Davide Ligari" userId="cd16d4e6-18d1-46c8-8174-793fdec8c90c" providerId="ADAL" clId="{0087D419-9046-4772-A162-6E60408EF9A1}" dt="2024-06-21T12:12:49.916" v="2438"/>
          <ac:spMkLst>
            <pc:docMk/>
            <pc:sldMk cId="2581597122" sldId="316"/>
            <ac:spMk id="30" creationId="{8D729FAC-5493-69D7-9682-233D8B28E2B3}"/>
          </ac:spMkLst>
        </pc:spChg>
        <pc:spChg chg="mod">
          <ac:chgData name="Davide Ligari" userId="cd16d4e6-18d1-46c8-8174-793fdec8c90c" providerId="ADAL" clId="{0087D419-9046-4772-A162-6E60408EF9A1}" dt="2024-06-21T12:12:49.916" v="2438"/>
          <ac:spMkLst>
            <pc:docMk/>
            <pc:sldMk cId="2581597122" sldId="316"/>
            <ac:spMk id="31" creationId="{48B9A11D-665E-303E-1424-D79E9335962D}"/>
          </ac:spMkLst>
        </pc:spChg>
        <pc:spChg chg="mod">
          <ac:chgData name="Davide Ligari" userId="cd16d4e6-18d1-46c8-8174-793fdec8c90c" providerId="ADAL" clId="{0087D419-9046-4772-A162-6E60408EF9A1}" dt="2024-06-21T12:12:49.916" v="2438"/>
          <ac:spMkLst>
            <pc:docMk/>
            <pc:sldMk cId="2581597122" sldId="316"/>
            <ac:spMk id="32" creationId="{49A873C9-8BD0-CB7F-C2BD-9A4C0229221E}"/>
          </ac:spMkLst>
        </pc:spChg>
        <pc:spChg chg="mod">
          <ac:chgData name="Davide Ligari" userId="cd16d4e6-18d1-46c8-8174-793fdec8c90c" providerId="ADAL" clId="{0087D419-9046-4772-A162-6E60408EF9A1}" dt="2024-06-21T12:12:49.916" v="2438"/>
          <ac:spMkLst>
            <pc:docMk/>
            <pc:sldMk cId="2581597122" sldId="316"/>
            <ac:spMk id="33" creationId="{F42981BF-5255-EB9F-0B64-2D43D729E46A}"/>
          </ac:spMkLst>
        </pc:spChg>
        <pc:spChg chg="mod">
          <ac:chgData name="Davide Ligari" userId="cd16d4e6-18d1-46c8-8174-793fdec8c90c" providerId="ADAL" clId="{0087D419-9046-4772-A162-6E60408EF9A1}" dt="2024-06-21T12:12:49.916" v="2438"/>
          <ac:spMkLst>
            <pc:docMk/>
            <pc:sldMk cId="2581597122" sldId="316"/>
            <ac:spMk id="34" creationId="{BE37415F-2934-062A-5E57-BB93B29E30EF}"/>
          </ac:spMkLst>
        </pc:spChg>
        <pc:spChg chg="mod">
          <ac:chgData name="Davide Ligari" userId="cd16d4e6-18d1-46c8-8174-793fdec8c90c" providerId="ADAL" clId="{0087D419-9046-4772-A162-6E60408EF9A1}" dt="2024-06-21T12:12:49.916" v="2438"/>
          <ac:spMkLst>
            <pc:docMk/>
            <pc:sldMk cId="2581597122" sldId="316"/>
            <ac:spMk id="35" creationId="{9E6D146C-156E-026C-6A88-DFE0CA8C39D1}"/>
          </ac:spMkLst>
        </pc:spChg>
        <pc:spChg chg="mod">
          <ac:chgData name="Davide Ligari" userId="cd16d4e6-18d1-46c8-8174-793fdec8c90c" providerId="ADAL" clId="{0087D419-9046-4772-A162-6E60408EF9A1}" dt="2024-06-21T12:12:49.916" v="2438"/>
          <ac:spMkLst>
            <pc:docMk/>
            <pc:sldMk cId="2581597122" sldId="316"/>
            <ac:spMk id="36" creationId="{8ECA6FBE-DEBE-D176-442D-CC1EC408387B}"/>
          </ac:spMkLst>
        </pc:spChg>
        <pc:spChg chg="mod">
          <ac:chgData name="Davide Ligari" userId="cd16d4e6-18d1-46c8-8174-793fdec8c90c" providerId="ADAL" clId="{0087D419-9046-4772-A162-6E60408EF9A1}" dt="2024-06-21T12:12:49.916" v="2438"/>
          <ac:spMkLst>
            <pc:docMk/>
            <pc:sldMk cId="2581597122" sldId="316"/>
            <ac:spMk id="37" creationId="{BB95CD04-A26A-0681-C5F1-C96CA21094DB}"/>
          </ac:spMkLst>
        </pc:spChg>
        <pc:spChg chg="mod">
          <ac:chgData name="Davide Ligari" userId="cd16d4e6-18d1-46c8-8174-793fdec8c90c" providerId="ADAL" clId="{0087D419-9046-4772-A162-6E60408EF9A1}" dt="2024-06-21T12:09:25.640" v="2434" actId="20577"/>
          <ac:spMkLst>
            <pc:docMk/>
            <pc:sldMk cId="2581597122" sldId="316"/>
            <ac:spMk id="386" creationId="{00000000-0000-0000-0000-000000000000}"/>
          </ac:spMkLst>
        </pc:spChg>
        <pc:grpChg chg="add mod">
          <ac:chgData name="Davide Ligari" userId="cd16d4e6-18d1-46c8-8174-793fdec8c90c" providerId="ADAL" clId="{0087D419-9046-4772-A162-6E60408EF9A1}" dt="2024-06-21T12:10:24.073" v="2435"/>
          <ac:grpSpMkLst>
            <pc:docMk/>
            <pc:sldMk cId="2581597122" sldId="316"/>
            <ac:grpSpMk id="5" creationId="{52BD2CD9-8F8A-BAAB-2081-E9205FE78696}"/>
          </ac:grpSpMkLst>
        </pc:grpChg>
        <pc:grpChg chg="add mod">
          <ac:chgData name="Davide Ligari" userId="cd16d4e6-18d1-46c8-8174-793fdec8c90c" providerId="ADAL" clId="{0087D419-9046-4772-A162-6E60408EF9A1}" dt="2024-06-21T12:12:02.706" v="2437" actId="1076"/>
          <ac:grpSpMkLst>
            <pc:docMk/>
            <pc:sldMk cId="2581597122" sldId="316"/>
            <ac:grpSpMk id="14" creationId="{71504987-AC37-0C0B-40C7-F8B6F654F972}"/>
          </ac:grpSpMkLst>
        </pc:grpChg>
        <pc:grpChg chg="add mod">
          <ac:chgData name="Davide Ligari" userId="cd16d4e6-18d1-46c8-8174-793fdec8c90c" providerId="ADAL" clId="{0087D419-9046-4772-A162-6E60408EF9A1}" dt="2024-06-21T12:12:49.916" v="2438"/>
          <ac:grpSpMkLst>
            <pc:docMk/>
            <pc:sldMk cId="2581597122" sldId="316"/>
            <ac:grpSpMk id="22" creationId="{D84890E1-5700-54EE-C37F-CB2E8954EBB0}"/>
          </ac:grpSpMkLst>
        </pc:grpChg>
        <pc:picChg chg="mod">
          <ac:chgData name="Davide Ligari" userId="cd16d4e6-18d1-46c8-8174-793fdec8c90c" providerId="ADAL" clId="{0087D419-9046-4772-A162-6E60408EF9A1}" dt="2024-06-21T12:08:11.491" v="2407" actId="14826"/>
          <ac:picMkLst>
            <pc:docMk/>
            <pc:sldMk cId="2581597122" sldId="316"/>
            <ac:picMk id="4" creationId="{B7F11179-754F-A4D9-40BA-A5EFAE708201}"/>
          </ac:picMkLst>
        </pc:picChg>
      </pc:sldChg>
      <pc:sldChg chg="modSp add mod">
        <pc:chgData name="Davide Ligari" userId="cd16d4e6-18d1-46c8-8174-793fdec8c90c" providerId="ADAL" clId="{0087D419-9046-4772-A162-6E60408EF9A1}" dt="2024-06-21T12:19:42.849" v="2445" actId="14826"/>
        <pc:sldMkLst>
          <pc:docMk/>
          <pc:sldMk cId="1633266786" sldId="317"/>
        </pc:sldMkLst>
        <pc:picChg chg="mod">
          <ac:chgData name="Davide Ligari" userId="cd16d4e6-18d1-46c8-8174-793fdec8c90c" providerId="ADAL" clId="{0087D419-9046-4772-A162-6E60408EF9A1}" dt="2024-06-21T12:19:42.849" v="2445" actId="14826"/>
          <ac:picMkLst>
            <pc:docMk/>
            <pc:sldMk cId="1633266786" sldId="317"/>
            <ac:picMk id="4" creationId="{B7F11179-754F-A4D9-40BA-A5EFAE708201}"/>
          </ac:picMkLst>
        </pc:picChg>
      </pc:sldChg>
      <pc:sldChg chg="delSp modSp add mod">
        <pc:chgData name="Davide Ligari" userId="cd16d4e6-18d1-46c8-8174-793fdec8c90c" providerId="ADAL" clId="{0087D419-9046-4772-A162-6E60408EF9A1}" dt="2024-06-21T12:28:15.379" v="2609" actId="20577"/>
        <pc:sldMkLst>
          <pc:docMk/>
          <pc:sldMk cId="4064883271" sldId="318"/>
        </pc:sldMkLst>
        <pc:spChg chg="mod">
          <ac:chgData name="Davide Ligari" userId="cd16d4e6-18d1-46c8-8174-793fdec8c90c" providerId="ADAL" clId="{0087D419-9046-4772-A162-6E60408EF9A1}" dt="2024-06-21T12:27:28.106" v="2605" actId="1076"/>
          <ac:spMkLst>
            <pc:docMk/>
            <pc:sldMk cId="4064883271" sldId="318"/>
            <ac:spMk id="2" creationId="{42F1B90B-71D2-B5CF-8D71-27E5FA572137}"/>
          </ac:spMkLst>
        </pc:spChg>
        <pc:spChg chg="mod">
          <ac:chgData name="Davide Ligari" userId="cd16d4e6-18d1-46c8-8174-793fdec8c90c" providerId="ADAL" clId="{0087D419-9046-4772-A162-6E60408EF9A1}" dt="2024-06-21T12:28:15.379" v="2609" actId="20577"/>
          <ac:spMkLst>
            <pc:docMk/>
            <pc:sldMk cId="4064883271" sldId="318"/>
            <ac:spMk id="4" creationId="{3A65A2C4-7956-D8F7-A58C-148FF9230E35}"/>
          </ac:spMkLst>
        </pc:spChg>
        <pc:spChg chg="del">
          <ac:chgData name="Davide Ligari" userId="cd16d4e6-18d1-46c8-8174-793fdec8c90c" providerId="ADAL" clId="{0087D419-9046-4772-A162-6E60408EF9A1}" dt="2024-06-21T12:27:16.313" v="2604" actId="478"/>
          <ac:spMkLst>
            <pc:docMk/>
            <pc:sldMk cId="4064883271" sldId="318"/>
            <ac:spMk id="5" creationId="{E92415B1-24C9-0731-C33A-30F7FF0C6FA8}"/>
          </ac:spMkLst>
        </pc:spChg>
        <pc:spChg chg="mod">
          <ac:chgData name="Davide Ligari" userId="cd16d4e6-18d1-46c8-8174-793fdec8c90c" providerId="ADAL" clId="{0087D419-9046-4772-A162-6E60408EF9A1}" dt="2024-06-21T12:27:43.486" v="2607" actId="1076"/>
          <ac:spMkLst>
            <pc:docMk/>
            <pc:sldMk cId="4064883271" sldId="318"/>
            <ac:spMk id="6" creationId="{8E090ABC-AE1B-1896-7D7F-D6577A39255C}"/>
          </ac:spMkLst>
        </pc:spChg>
        <pc:spChg chg="del">
          <ac:chgData name="Davide Ligari" userId="cd16d4e6-18d1-46c8-8174-793fdec8c90c" providerId="ADAL" clId="{0087D419-9046-4772-A162-6E60408EF9A1}" dt="2024-06-21T12:27:16.313" v="2604" actId="478"/>
          <ac:spMkLst>
            <pc:docMk/>
            <pc:sldMk cId="4064883271" sldId="318"/>
            <ac:spMk id="7" creationId="{16F4A802-642F-E8AD-9217-14F628DB3DCA}"/>
          </ac:spMkLst>
        </pc:spChg>
        <pc:spChg chg="del">
          <ac:chgData name="Davide Ligari" userId="cd16d4e6-18d1-46c8-8174-793fdec8c90c" providerId="ADAL" clId="{0087D419-9046-4772-A162-6E60408EF9A1}" dt="2024-06-21T12:27:16.313" v="2604" actId="478"/>
          <ac:spMkLst>
            <pc:docMk/>
            <pc:sldMk cId="4064883271" sldId="318"/>
            <ac:spMk id="42" creationId="{7962DC59-879F-DA20-42FC-359E28709A4A}"/>
          </ac:spMkLst>
        </pc:spChg>
        <pc:grpChg chg="mod">
          <ac:chgData name="Davide Ligari" userId="cd16d4e6-18d1-46c8-8174-793fdec8c90c" providerId="ADAL" clId="{0087D419-9046-4772-A162-6E60408EF9A1}" dt="2024-06-21T12:27:57.412" v="2608" actId="1076"/>
          <ac:grpSpMkLst>
            <pc:docMk/>
            <pc:sldMk cId="4064883271" sldId="318"/>
            <ac:grpSpMk id="34" creationId="{D11791A7-841D-557E-F643-C07D9FAE951A}"/>
          </ac:grpSpMkLst>
        </pc:grpChg>
        <pc:picChg chg="mod">
          <ac:chgData name="Davide Ligari" userId="cd16d4e6-18d1-46c8-8174-793fdec8c90c" providerId="ADAL" clId="{0087D419-9046-4772-A162-6E60408EF9A1}" dt="2024-06-21T12:21:58.351" v="2447" actId="14826"/>
          <ac:picMkLst>
            <pc:docMk/>
            <pc:sldMk cId="4064883271" sldId="318"/>
            <ac:picMk id="3" creationId="{A1DB0233-DEA0-200E-A19E-9FF407942500}"/>
          </ac:picMkLst>
        </pc:picChg>
        <pc:cxnChg chg="mod">
          <ac:chgData name="Davide Ligari" userId="cd16d4e6-18d1-46c8-8174-793fdec8c90c" providerId="ADAL" clId="{0087D419-9046-4772-A162-6E60408EF9A1}" dt="2024-06-21T12:27:57.412" v="2608" actId="1076"/>
          <ac:cxnSpMkLst>
            <pc:docMk/>
            <pc:sldMk cId="4064883271" sldId="318"/>
            <ac:cxnSpMk id="11" creationId="{F931816D-610E-287D-73C5-FD962C75CAEE}"/>
          </ac:cxnSpMkLst>
        </pc:cxnChg>
        <pc:cxnChg chg="del">
          <ac:chgData name="Davide Ligari" userId="cd16d4e6-18d1-46c8-8174-793fdec8c90c" providerId="ADAL" clId="{0087D419-9046-4772-A162-6E60408EF9A1}" dt="2024-06-21T12:27:16.313" v="2604" actId="478"/>
          <ac:cxnSpMkLst>
            <pc:docMk/>
            <pc:sldMk cId="4064883271" sldId="318"/>
            <ac:cxnSpMk id="25" creationId="{B1BA179B-55EA-6714-75ED-9D0CB9222022}"/>
          </ac:cxnSpMkLst>
        </pc:cxnChg>
      </pc:sldChg>
      <pc:sldChg chg="modSp mod">
        <pc:chgData name="Davide Ligari" userId="cd16d4e6-18d1-46c8-8174-793fdec8c90c" providerId="ADAL" clId="{0087D419-9046-4772-A162-6E60408EF9A1}" dt="2024-06-26T14:19:10.496" v="9271" actId="1076"/>
        <pc:sldMkLst>
          <pc:docMk/>
          <pc:sldMk cId="1835415967" sldId="321"/>
        </pc:sldMkLst>
        <pc:spChg chg="mod">
          <ac:chgData name="Davide Ligari" userId="cd16d4e6-18d1-46c8-8174-793fdec8c90c" providerId="ADAL" clId="{0087D419-9046-4772-A162-6E60408EF9A1}" dt="2024-06-26T14:19:10.496" v="9271" actId="1076"/>
          <ac:spMkLst>
            <pc:docMk/>
            <pc:sldMk cId="1835415967" sldId="321"/>
            <ac:spMk id="438" creationId="{00000000-0000-0000-0000-000000000000}"/>
          </ac:spMkLst>
        </pc:spChg>
      </pc:sldChg>
      <pc:sldChg chg="add">
        <pc:chgData name="Davide Ligari" userId="cd16d4e6-18d1-46c8-8174-793fdec8c90c" providerId="ADAL" clId="{0087D419-9046-4772-A162-6E60408EF9A1}" dt="2024-06-22T08:55:39.239" v="2946"/>
        <pc:sldMkLst>
          <pc:docMk/>
          <pc:sldMk cId="1430920505" sldId="322"/>
        </pc:sldMkLst>
      </pc:sldChg>
      <pc:sldChg chg="delSp modSp add del mod">
        <pc:chgData name="Davide Ligari" userId="cd16d4e6-18d1-46c8-8174-793fdec8c90c" providerId="ADAL" clId="{0087D419-9046-4772-A162-6E60408EF9A1}" dt="2024-06-22T09:18:04.245" v="3267" actId="47"/>
        <pc:sldMkLst>
          <pc:docMk/>
          <pc:sldMk cId="4070425305" sldId="323"/>
        </pc:sldMkLst>
        <pc:spChg chg="del">
          <ac:chgData name="Davide Ligari" userId="cd16d4e6-18d1-46c8-8174-793fdec8c90c" providerId="ADAL" clId="{0087D419-9046-4772-A162-6E60408EF9A1}" dt="2024-06-22T09:07:23.048" v="3182" actId="478"/>
          <ac:spMkLst>
            <pc:docMk/>
            <pc:sldMk cId="4070425305" sldId="323"/>
            <ac:spMk id="2" creationId="{3D1CADC8-11CE-F97F-38DD-FA84DEDD2696}"/>
          </ac:spMkLst>
        </pc:spChg>
        <pc:spChg chg="mod">
          <ac:chgData name="Davide Ligari" userId="cd16d4e6-18d1-46c8-8174-793fdec8c90c" providerId="ADAL" clId="{0087D419-9046-4772-A162-6E60408EF9A1}" dt="2024-06-22T09:08:43.192" v="3233" actId="207"/>
          <ac:spMkLst>
            <pc:docMk/>
            <pc:sldMk cId="4070425305" sldId="323"/>
            <ac:spMk id="1456" creationId="{00000000-0000-0000-0000-000000000000}"/>
          </ac:spMkLst>
        </pc:spChg>
      </pc:sldChg>
      <pc:sldChg chg="new del">
        <pc:chgData name="Davide Ligari" userId="cd16d4e6-18d1-46c8-8174-793fdec8c90c" providerId="ADAL" clId="{0087D419-9046-4772-A162-6E60408EF9A1}" dt="2024-06-22T09:18:06.828" v="3268" actId="47"/>
        <pc:sldMkLst>
          <pc:docMk/>
          <pc:sldMk cId="2719932352" sldId="324"/>
        </pc:sldMkLst>
      </pc:sldChg>
      <pc:sldMasterChg chg="delSldLayout">
        <pc:chgData name="Davide Ligari" userId="cd16d4e6-18d1-46c8-8174-793fdec8c90c" providerId="ADAL" clId="{0087D419-9046-4772-A162-6E60408EF9A1}" dt="2024-06-22T09:06:35.526" v="3177" actId="47"/>
        <pc:sldMasterMkLst>
          <pc:docMk/>
          <pc:sldMasterMk cId="0" sldId="2147483673"/>
        </pc:sldMasterMkLst>
        <pc:sldLayoutChg chg="del">
          <pc:chgData name="Davide Ligari" userId="cd16d4e6-18d1-46c8-8174-793fdec8c90c" providerId="ADAL" clId="{0087D419-9046-4772-A162-6E60408EF9A1}" dt="2024-06-22T09:06:35.526" v="3177" actId="47"/>
          <pc:sldLayoutMkLst>
            <pc:docMk/>
            <pc:sldMasterMk cId="0" sldId="2147483673"/>
            <pc:sldLayoutMk cId="0" sldId="2147483649"/>
          </pc:sldLayoutMkLst>
        </pc:sldLayoutChg>
        <pc:sldLayoutChg chg="del">
          <pc:chgData name="Davide Ligari" userId="cd16d4e6-18d1-46c8-8174-793fdec8c90c" providerId="ADAL" clId="{0087D419-9046-4772-A162-6E60408EF9A1}" dt="2024-06-19T09:53:39.819" v="228" actId="47"/>
          <pc:sldLayoutMkLst>
            <pc:docMk/>
            <pc:sldMasterMk cId="0" sldId="2147483673"/>
            <pc:sldLayoutMk cId="0" sldId="2147483650"/>
          </pc:sldLayoutMkLst>
        </pc:sldLayoutChg>
        <pc:sldLayoutChg chg="del">
          <pc:chgData name="Davide Ligari" userId="cd16d4e6-18d1-46c8-8174-793fdec8c90c" providerId="ADAL" clId="{0087D419-9046-4772-A162-6E60408EF9A1}" dt="2024-06-22T09:06:35.526" v="3177" actId="47"/>
          <pc:sldLayoutMkLst>
            <pc:docMk/>
            <pc:sldMasterMk cId="0" sldId="2147483673"/>
            <pc:sldLayoutMk cId="0" sldId="2147483657"/>
          </pc:sldLayoutMkLst>
        </pc:sldLayoutChg>
        <pc:sldLayoutChg chg="del">
          <pc:chgData name="Davide Ligari" userId="cd16d4e6-18d1-46c8-8174-793fdec8c90c" providerId="ADAL" clId="{0087D419-9046-4772-A162-6E60408EF9A1}" dt="2024-06-22T09:06:35.526" v="3177" actId="47"/>
          <pc:sldLayoutMkLst>
            <pc:docMk/>
            <pc:sldMasterMk cId="0" sldId="2147483673"/>
            <pc:sldLayoutMk cId="0" sldId="2147483663"/>
          </pc:sldLayoutMkLst>
        </pc:sldLayoutChg>
        <pc:sldLayoutChg chg="del">
          <pc:chgData name="Davide Ligari" userId="cd16d4e6-18d1-46c8-8174-793fdec8c90c" providerId="ADAL" clId="{0087D419-9046-4772-A162-6E60408EF9A1}" dt="2024-06-22T09:06:35.526" v="3177" actId="47"/>
          <pc:sldLayoutMkLst>
            <pc:docMk/>
            <pc:sldMasterMk cId="0" sldId="2147483673"/>
            <pc:sldLayoutMk cId="0" sldId="2147483665"/>
          </pc:sldLayoutMkLst>
        </pc:sldLayoutChg>
        <pc:sldLayoutChg chg="del">
          <pc:chgData name="Davide Ligari" userId="cd16d4e6-18d1-46c8-8174-793fdec8c90c" providerId="ADAL" clId="{0087D419-9046-4772-A162-6E60408EF9A1}" dt="2024-06-22T09:06:35.526" v="3177" actId="47"/>
          <pc:sldLayoutMkLst>
            <pc:docMk/>
            <pc:sldMasterMk cId="0" sldId="2147483673"/>
            <pc:sldLayoutMk cId="0" sldId="2147483666"/>
          </pc:sldLayoutMkLst>
        </pc:sldLayoutChg>
      </pc:sldMasterChg>
      <pc:sldMasterChg chg="del delSldLayout">
        <pc:chgData name="Davide Ligari" userId="cd16d4e6-18d1-46c8-8174-793fdec8c90c" providerId="ADAL" clId="{0087D419-9046-4772-A162-6E60408EF9A1}" dt="2024-06-22T09:06:35.526" v="3177" actId="47"/>
        <pc:sldMasterMkLst>
          <pc:docMk/>
          <pc:sldMasterMk cId="0" sldId="2147483674"/>
        </pc:sldMasterMkLst>
        <pc:sldLayoutChg chg="del">
          <pc:chgData name="Davide Ligari" userId="cd16d4e6-18d1-46c8-8174-793fdec8c90c" providerId="ADAL" clId="{0087D419-9046-4772-A162-6E60408EF9A1}" dt="2024-06-22T09:06:35.526" v="3177" actId="47"/>
          <pc:sldLayoutMkLst>
            <pc:docMk/>
            <pc:sldMasterMk cId="0" sldId="2147483674"/>
            <pc:sldLayoutMk cId="0" sldId="2147483669"/>
          </pc:sldLayoutMkLst>
        </pc:sldLayoutChg>
        <pc:sldLayoutChg chg="del">
          <pc:chgData name="Davide Ligari" userId="cd16d4e6-18d1-46c8-8174-793fdec8c90c" providerId="ADAL" clId="{0087D419-9046-4772-A162-6E60408EF9A1}" dt="2024-06-22T09:06:35.526" v="3177" actId="47"/>
          <pc:sldLayoutMkLst>
            <pc:docMk/>
            <pc:sldMasterMk cId="0" sldId="2147483674"/>
            <pc:sldLayoutMk cId="0" sldId="2147483670"/>
          </pc:sldLayoutMkLst>
        </pc:sldLayoutChg>
      </pc:sldMasterChg>
      <pc:sldMasterChg chg="del delSldLayout">
        <pc:chgData name="Davide Ligari" userId="cd16d4e6-18d1-46c8-8174-793fdec8c90c" providerId="ADAL" clId="{0087D419-9046-4772-A162-6E60408EF9A1}" dt="2024-06-22T09:06:46.460" v="3178" actId="47"/>
        <pc:sldMasterMkLst>
          <pc:docMk/>
          <pc:sldMasterMk cId="0" sldId="2147483675"/>
        </pc:sldMasterMkLst>
        <pc:sldLayoutChg chg="del">
          <pc:chgData name="Davide Ligari" userId="cd16d4e6-18d1-46c8-8174-793fdec8c90c" providerId="ADAL" clId="{0087D419-9046-4772-A162-6E60408EF9A1}" dt="2024-06-22T09:06:46.460" v="3178" actId="47"/>
          <pc:sldLayoutMkLst>
            <pc:docMk/>
            <pc:sldMasterMk cId="0" sldId="2147483675"/>
            <pc:sldLayoutMk cId="0" sldId="2147483671"/>
          </pc:sldLayoutMkLst>
        </pc:sldLayoutChg>
        <pc:sldLayoutChg chg="del">
          <pc:chgData name="Davide Ligari" userId="cd16d4e6-18d1-46c8-8174-793fdec8c90c" providerId="ADAL" clId="{0087D419-9046-4772-A162-6E60408EF9A1}" dt="2024-06-22T09:06:46.460" v="3178" actId="47"/>
          <pc:sldLayoutMkLst>
            <pc:docMk/>
            <pc:sldMasterMk cId="0" sldId="2147483675"/>
            <pc:sldLayoutMk cId="0" sldId="2147483672"/>
          </pc:sldLayoutMkLst>
        </pc:sldLayoutChg>
      </pc:sldMasterChg>
    </pc:docChg>
  </pc:docChgLst>
  <pc:docChgLst>
    <pc:chgData name="Andrea Alberti" userId="12275355-81bb-4ff2-ba5f-108dd79076d4" providerId="ADAL" clId="{6DB074ED-0834-004C-846C-023A7E50C9BC}"/>
    <pc:docChg chg="undo redo custSel addSld delSld modSld sldOrd modMainMaster">
      <pc:chgData name="Andrea Alberti" userId="12275355-81bb-4ff2-ba5f-108dd79076d4" providerId="ADAL" clId="{6DB074ED-0834-004C-846C-023A7E50C9BC}" dt="2024-07-01T10:09:59.083" v="12178" actId="20577"/>
      <pc:docMkLst>
        <pc:docMk/>
      </pc:docMkLst>
      <pc:sldChg chg="addSp delSp modSp mod modTransition">
        <pc:chgData name="Andrea Alberti" userId="12275355-81bb-4ff2-ba5f-108dd79076d4" providerId="ADAL" clId="{6DB074ED-0834-004C-846C-023A7E50C9BC}" dt="2024-06-26T12:42:43.158" v="11798" actId="1037"/>
        <pc:sldMkLst>
          <pc:docMk/>
          <pc:sldMk cId="0" sldId="256"/>
        </pc:sldMkLst>
        <pc:spChg chg="add mod">
          <ac:chgData name="Andrea Alberti" userId="12275355-81bb-4ff2-ba5f-108dd79076d4" providerId="ADAL" clId="{6DB074ED-0834-004C-846C-023A7E50C9BC}" dt="2024-06-20T15:46:26.786" v="6607" actId="1076"/>
          <ac:spMkLst>
            <pc:docMk/>
            <pc:sldMk cId="0" sldId="256"/>
            <ac:spMk id="2" creationId="{903261F4-0EF5-A3FC-9CD1-51422894ECA7}"/>
          </ac:spMkLst>
        </pc:spChg>
        <pc:spChg chg="mod">
          <ac:chgData name="Andrea Alberti" userId="12275355-81bb-4ff2-ba5f-108dd79076d4" providerId="ADAL" clId="{6DB074ED-0834-004C-846C-023A7E50C9BC}" dt="2024-06-20T15:46:48.101" v="6611" actId="164"/>
          <ac:spMkLst>
            <pc:docMk/>
            <pc:sldMk cId="0" sldId="256"/>
            <ac:spMk id="3" creationId="{0014D4C9-AF96-0375-7728-BE11823F1610}"/>
          </ac:spMkLst>
        </pc:spChg>
        <pc:spChg chg="add mod">
          <ac:chgData name="Andrea Alberti" userId="12275355-81bb-4ff2-ba5f-108dd79076d4" providerId="ADAL" clId="{6DB074ED-0834-004C-846C-023A7E50C9BC}" dt="2024-06-20T15:46:48.101" v="6611" actId="164"/>
          <ac:spMkLst>
            <pc:docMk/>
            <pc:sldMk cId="0" sldId="256"/>
            <ac:spMk id="5" creationId="{E8CC768C-11BC-61D8-C8D5-4F0550411CBC}"/>
          </ac:spMkLst>
        </pc:spChg>
        <pc:spChg chg="mod">
          <ac:chgData name="Andrea Alberti" userId="12275355-81bb-4ff2-ba5f-108dd79076d4" providerId="ADAL" clId="{6DB074ED-0834-004C-846C-023A7E50C9BC}" dt="2024-06-20T08:04:21.294" v="914" actId="1036"/>
          <ac:spMkLst>
            <pc:docMk/>
            <pc:sldMk cId="0" sldId="256"/>
            <ac:spMk id="268" creationId="{00000000-0000-0000-0000-000000000000}"/>
          </ac:spMkLst>
        </pc:spChg>
        <pc:grpChg chg="add mod">
          <ac:chgData name="Andrea Alberti" userId="12275355-81bb-4ff2-ba5f-108dd79076d4" providerId="ADAL" clId="{6DB074ED-0834-004C-846C-023A7E50C9BC}" dt="2024-06-20T15:46:48.101" v="6611" actId="164"/>
          <ac:grpSpMkLst>
            <pc:docMk/>
            <pc:sldMk cId="0" sldId="256"/>
            <ac:grpSpMk id="6" creationId="{66ECAD5D-F601-67FD-B80A-1B6E89B002C2}"/>
          </ac:grpSpMkLst>
        </pc:grpChg>
        <pc:grpChg chg="mod">
          <ac:chgData name="Andrea Alberti" userId="12275355-81bb-4ff2-ba5f-108dd79076d4" providerId="ADAL" clId="{6DB074ED-0834-004C-846C-023A7E50C9BC}" dt="2024-06-26T12:42:43.158" v="11798" actId="1037"/>
          <ac:grpSpMkLst>
            <pc:docMk/>
            <pc:sldMk cId="0" sldId="256"/>
            <ac:grpSpMk id="271" creationId="{00000000-0000-0000-0000-000000000000}"/>
          </ac:grpSpMkLst>
        </pc:grpChg>
        <pc:picChg chg="add del mod">
          <ac:chgData name="Andrea Alberti" userId="12275355-81bb-4ff2-ba5f-108dd79076d4" providerId="ADAL" clId="{6DB074ED-0834-004C-846C-023A7E50C9BC}" dt="2024-06-20T15:46:20.699" v="6606" actId="478"/>
          <ac:picMkLst>
            <pc:docMk/>
            <pc:sldMk cId="0" sldId="256"/>
            <ac:picMk id="4" creationId="{1B1650E6-B176-09B7-B58D-840ACAE9F818}"/>
          </ac:picMkLst>
        </pc:picChg>
        <pc:cxnChg chg="mod">
          <ac:chgData name="Andrea Alberti" userId="12275355-81bb-4ff2-ba5f-108dd79076d4" providerId="ADAL" clId="{6DB074ED-0834-004C-846C-023A7E50C9BC}" dt="2024-06-20T08:04:21.294" v="914" actId="1036"/>
          <ac:cxnSpMkLst>
            <pc:docMk/>
            <pc:sldMk cId="0" sldId="256"/>
            <ac:cxnSpMk id="270" creationId="{00000000-0000-0000-0000-000000000000}"/>
          </ac:cxnSpMkLst>
        </pc:cxnChg>
      </pc:sldChg>
      <pc:sldChg chg="modSp mod modTransition">
        <pc:chgData name="Andrea Alberti" userId="12275355-81bb-4ff2-ba5f-108dd79076d4" providerId="ADAL" clId="{6DB074ED-0834-004C-846C-023A7E50C9BC}" dt="2024-06-26T12:43:15.991" v="11804" actId="404"/>
        <pc:sldMkLst>
          <pc:docMk/>
          <pc:sldMk cId="0" sldId="258"/>
        </pc:sldMkLst>
        <pc:spChg chg="mod">
          <ac:chgData name="Andrea Alberti" userId="12275355-81bb-4ff2-ba5f-108dd79076d4" providerId="ADAL" clId="{6DB074ED-0834-004C-846C-023A7E50C9BC}" dt="2024-06-26T12:43:15.991" v="11804" actId="404"/>
          <ac:spMkLst>
            <pc:docMk/>
            <pc:sldMk cId="0" sldId="258"/>
            <ac:spMk id="299"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0"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1"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2"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3"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4"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5"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6"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7"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8"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09"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10" creationId="{00000000-0000-0000-0000-000000000000}"/>
          </ac:spMkLst>
        </pc:spChg>
        <pc:spChg chg="mod">
          <ac:chgData name="Andrea Alberti" userId="12275355-81bb-4ff2-ba5f-108dd79076d4" providerId="ADAL" clId="{6DB074ED-0834-004C-846C-023A7E50C9BC}" dt="2024-06-24T09:46:54.874" v="11194" actId="1035"/>
          <ac:spMkLst>
            <pc:docMk/>
            <pc:sldMk cId="0" sldId="258"/>
            <ac:spMk id="311" creationId="{00000000-0000-0000-0000-000000000000}"/>
          </ac:spMkLst>
        </pc:spChg>
        <pc:picChg chg="mod">
          <ac:chgData name="Andrea Alberti" userId="12275355-81bb-4ff2-ba5f-108dd79076d4" providerId="ADAL" clId="{6DB074ED-0834-004C-846C-023A7E50C9BC}" dt="2024-06-24T09:46:54.874" v="11194" actId="1035"/>
          <ac:picMkLst>
            <pc:docMk/>
            <pc:sldMk cId="0" sldId="258"/>
            <ac:picMk id="318" creationId="{00000000-0000-0000-0000-000000000000}"/>
          </ac:picMkLst>
        </pc:picChg>
        <pc:cxnChg chg="mod">
          <ac:chgData name="Andrea Alberti" userId="12275355-81bb-4ff2-ba5f-108dd79076d4" providerId="ADAL" clId="{6DB074ED-0834-004C-846C-023A7E50C9BC}" dt="2024-06-24T09:46:54.874" v="11194" actId="1035"/>
          <ac:cxnSpMkLst>
            <pc:docMk/>
            <pc:sldMk cId="0" sldId="258"/>
            <ac:cxnSpMk id="312" creationId="{00000000-0000-0000-0000-000000000000}"/>
          </ac:cxnSpMkLst>
        </pc:cxnChg>
        <pc:cxnChg chg="mod">
          <ac:chgData name="Andrea Alberti" userId="12275355-81bb-4ff2-ba5f-108dd79076d4" providerId="ADAL" clId="{6DB074ED-0834-004C-846C-023A7E50C9BC}" dt="2024-06-24T09:46:54.874" v="11194" actId="1035"/>
          <ac:cxnSpMkLst>
            <pc:docMk/>
            <pc:sldMk cId="0" sldId="258"/>
            <ac:cxnSpMk id="313" creationId="{00000000-0000-0000-0000-000000000000}"/>
          </ac:cxnSpMkLst>
        </pc:cxnChg>
        <pc:cxnChg chg="mod">
          <ac:chgData name="Andrea Alberti" userId="12275355-81bb-4ff2-ba5f-108dd79076d4" providerId="ADAL" clId="{6DB074ED-0834-004C-846C-023A7E50C9BC}" dt="2024-06-24T09:46:54.874" v="11194" actId="1035"/>
          <ac:cxnSpMkLst>
            <pc:docMk/>
            <pc:sldMk cId="0" sldId="258"/>
            <ac:cxnSpMk id="314" creationId="{00000000-0000-0000-0000-000000000000}"/>
          </ac:cxnSpMkLst>
        </pc:cxnChg>
        <pc:cxnChg chg="mod">
          <ac:chgData name="Andrea Alberti" userId="12275355-81bb-4ff2-ba5f-108dd79076d4" providerId="ADAL" clId="{6DB074ED-0834-004C-846C-023A7E50C9BC}" dt="2024-06-24T09:46:54.874" v="11194" actId="1035"/>
          <ac:cxnSpMkLst>
            <pc:docMk/>
            <pc:sldMk cId="0" sldId="258"/>
            <ac:cxnSpMk id="315" creationId="{00000000-0000-0000-0000-000000000000}"/>
          </ac:cxnSpMkLst>
        </pc:cxnChg>
        <pc:cxnChg chg="mod">
          <ac:chgData name="Andrea Alberti" userId="12275355-81bb-4ff2-ba5f-108dd79076d4" providerId="ADAL" clId="{6DB074ED-0834-004C-846C-023A7E50C9BC}" dt="2024-06-24T09:46:54.874" v="11194" actId="1035"/>
          <ac:cxnSpMkLst>
            <pc:docMk/>
            <pc:sldMk cId="0" sldId="258"/>
            <ac:cxnSpMk id="316" creationId="{00000000-0000-0000-0000-000000000000}"/>
          </ac:cxnSpMkLst>
        </pc:cxnChg>
        <pc:cxnChg chg="mod">
          <ac:chgData name="Andrea Alberti" userId="12275355-81bb-4ff2-ba5f-108dd79076d4" providerId="ADAL" clId="{6DB074ED-0834-004C-846C-023A7E50C9BC}" dt="2024-06-24T09:46:54.874" v="11194" actId="1035"/>
          <ac:cxnSpMkLst>
            <pc:docMk/>
            <pc:sldMk cId="0" sldId="258"/>
            <ac:cxnSpMk id="317" creationId="{00000000-0000-0000-0000-000000000000}"/>
          </ac:cxnSpMkLst>
        </pc:cxnChg>
      </pc:sldChg>
      <pc:sldChg chg="addSp delSp modSp mod modTransition">
        <pc:chgData name="Andrea Alberti" userId="12275355-81bb-4ff2-ba5f-108dd79076d4" providerId="ADAL" clId="{6DB074ED-0834-004C-846C-023A7E50C9BC}" dt="2024-06-24T09:47:30.435" v="11198" actId="167"/>
        <pc:sldMkLst>
          <pc:docMk/>
          <pc:sldMk cId="0" sldId="261"/>
        </pc:sldMkLst>
        <pc:spChg chg="add mod">
          <ac:chgData name="Andrea Alberti" userId="12275355-81bb-4ff2-ba5f-108dd79076d4" providerId="ADAL" clId="{6DB074ED-0834-004C-846C-023A7E50C9BC}" dt="2024-06-19T10:06:50.498" v="135"/>
          <ac:spMkLst>
            <pc:docMk/>
            <pc:sldMk cId="0" sldId="261"/>
            <ac:spMk id="3" creationId="{8808AA62-7DC9-7A26-0E58-65EA5E613A02}"/>
          </ac:spMkLst>
        </pc:spChg>
        <pc:spChg chg="del mod">
          <ac:chgData name="Andrea Alberti" userId="12275355-81bb-4ff2-ba5f-108dd79076d4" providerId="ADAL" clId="{6DB074ED-0834-004C-846C-023A7E50C9BC}" dt="2024-06-19T10:10:08.744" v="278" actId="478"/>
          <ac:spMkLst>
            <pc:docMk/>
            <pc:sldMk cId="0" sldId="261"/>
            <ac:spMk id="3" creationId="{B7705C28-89F0-2F4E-77FC-12F2261BA971}"/>
          </ac:spMkLst>
        </pc:spChg>
        <pc:spChg chg="add mod">
          <ac:chgData name="Andrea Alberti" userId="12275355-81bb-4ff2-ba5f-108dd79076d4" providerId="ADAL" clId="{6DB074ED-0834-004C-846C-023A7E50C9BC}" dt="2024-06-19T10:06:50.498" v="135"/>
          <ac:spMkLst>
            <pc:docMk/>
            <pc:sldMk cId="0" sldId="261"/>
            <ac:spMk id="4" creationId="{8BEF2656-53DF-8AFD-6FCE-455A00DAC6DD}"/>
          </ac:spMkLst>
        </pc:spChg>
        <pc:spChg chg="add mod">
          <ac:chgData name="Andrea Alberti" userId="12275355-81bb-4ff2-ba5f-108dd79076d4" providerId="ADAL" clId="{6DB074ED-0834-004C-846C-023A7E50C9BC}" dt="2024-06-19T10:06:50.498" v="135"/>
          <ac:spMkLst>
            <pc:docMk/>
            <pc:sldMk cId="0" sldId="261"/>
            <ac:spMk id="5" creationId="{994C2708-1722-56A6-DC28-A0C07FA3F560}"/>
          </ac:spMkLst>
        </pc:spChg>
        <pc:spChg chg="add mod">
          <ac:chgData name="Andrea Alberti" userId="12275355-81bb-4ff2-ba5f-108dd79076d4" providerId="ADAL" clId="{6DB074ED-0834-004C-846C-023A7E50C9BC}" dt="2024-06-19T10:06:50.498" v="135"/>
          <ac:spMkLst>
            <pc:docMk/>
            <pc:sldMk cId="0" sldId="261"/>
            <ac:spMk id="6" creationId="{49FC3154-9C3C-2A0F-4F82-95941BCE5986}"/>
          </ac:spMkLst>
        </pc:spChg>
        <pc:spChg chg="add mod">
          <ac:chgData name="Andrea Alberti" userId="12275355-81bb-4ff2-ba5f-108dd79076d4" providerId="ADAL" clId="{6DB074ED-0834-004C-846C-023A7E50C9BC}" dt="2024-06-19T10:06:50.498" v="135"/>
          <ac:spMkLst>
            <pc:docMk/>
            <pc:sldMk cId="0" sldId="261"/>
            <ac:spMk id="7" creationId="{0D417E93-A2DA-294B-A03B-606B78676135}"/>
          </ac:spMkLst>
        </pc:spChg>
        <pc:spChg chg="add mod">
          <ac:chgData name="Andrea Alberti" userId="12275355-81bb-4ff2-ba5f-108dd79076d4" providerId="ADAL" clId="{6DB074ED-0834-004C-846C-023A7E50C9BC}" dt="2024-06-19T10:06:50.498" v="135"/>
          <ac:spMkLst>
            <pc:docMk/>
            <pc:sldMk cId="0" sldId="261"/>
            <ac:spMk id="8" creationId="{838AE742-02EB-A45C-9D6C-384B1164A8D6}"/>
          </ac:spMkLst>
        </pc:spChg>
        <pc:spChg chg="del">
          <ac:chgData name="Andrea Alberti" userId="12275355-81bb-4ff2-ba5f-108dd79076d4" providerId="ADAL" clId="{6DB074ED-0834-004C-846C-023A7E50C9BC}" dt="2024-06-19T10:08:33.875" v="154" actId="478"/>
          <ac:spMkLst>
            <pc:docMk/>
            <pc:sldMk cId="0" sldId="261"/>
            <ac:spMk id="10" creationId="{2EF60FB4-28CC-6FB7-8835-B2B8C339085A}"/>
          </ac:spMkLst>
        </pc:spChg>
        <pc:spChg chg="add mod">
          <ac:chgData name="Andrea Alberti" userId="12275355-81bb-4ff2-ba5f-108dd79076d4" providerId="ADAL" clId="{6DB074ED-0834-004C-846C-023A7E50C9BC}" dt="2024-06-19T10:06:58.262" v="137"/>
          <ac:spMkLst>
            <pc:docMk/>
            <pc:sldMk cId="0" sldId="261"/>
            <ac:spMk id="13" creationId="{71B861C5-416E-73BE-26DA-87F603366EA8}"/>
          </ac:spMkLst>
        </pc:spChg>
        <pc:spChg chg="add mod">
          <ac:chgData name="Andrea Alberti" userId="12275355-81bb-4ff2-ba5f-108dd79076d4" providerId="ADAL" clId="{6DB074ED-0834-004C-846C-023A7E50C9BC}" dt="2024-06-19T10:06:58.262" v="137"/>
          <ac:spMkLst>
            <pc:docMk/>
            <pc:sldMk cId="0" sldId="261"/>
            <ac:spMk id="14" creationId="{5E5B44F3-C1D9-82CC-3F82-AA3358D91D9E}"/>
          </ac:spMkLst>
        </pc:spChg>
        <pc:spChg chg="add mod">
          <ac:chgData name="Andrea Alberti" userId="12275355-81bb-4ff2-ba5f-108dd79076d4" providerId="ADAL" clId="{6DB074ED-0834-004C-846C-023A7E50C9BC}" dt="2024-06-19T10:06:58.262" v="137"/>
          <ac:spMkLst>
            <pc:docMk/>
            <pc:sldMk cId="0" sldId="261"/>
            <ac:spMk id="15" creationId="{168ECF1B-3003-F902-90CC-71D646506433}"/>
          </ac:spMkLst>
        </pc:spChg>
        <pc:spChg chg="add mod">
          <ac:chgData name="Andrea Alberti" userId="12275355-81bb-4ff2-ba5f-108dd79076d4" providerId="ADAL" clId="{6DB074ED-0834-004C-846C-023A7E50C9BC}" dt="2024-06-19T10:06:58.262" v="137"/>
          <ac:spMkLst>
            <pc:docMk/>
            <pc:sldMk cId="0" sldId="261"/>
            <ac:spMk id="16" creationId="{74503CC6-06B6-3CA8-4EC0-2AD99B98E12F}"/>
          </ac:spMkLst>
        </pc:spChg>
        <pc:spChg chg="add mod">
          <ac:chgData name="Andrea Alberti" userId="12275355-81bb-4ff2-ba5f-108dd79076d4" providerId="ADAL" clId="{6DB074ED-0834-004C-846C-023A7E50C9BC}" dt="2024-06-19T10:06:58.262" v="137"/>
          <ac:spMkLst>
            <pc:docMk/>
            <pc:sldMk cId="0" sldId="261"/>
            <ac:spMk id="17" creationId="{B104B998-781B-8F1C-B57C-04BA88330471}"/>
          </ac:spMkLst>
        </pc:spChg>
        <pc:spChg chg="add mod">
          <ac:chgData name="Andrea Alberti" userId="12275355-81bb-4ff2-ba5f-108dd79076d4" providerId="ADAL" clId="{6DB074ED-0834-004C-846C-023A7E50C9BC}" dt="2024-06-19T10:06:58.262" v="137"/>
          <ac:spMkLst>
            <pc:docMk/>
            <pc:sldMk cId="0" sldId="261"/>
            <ac:spMk id="18" creationId="{7E5EADAE-D4ED-E7F0-8C68-738CAF09C6A3}"/>
          </ac:spMkLst>
        </pc:spChg>
        <pc:spChg chg="add del mod">
          <ac:chgData name="Andrea Alberti" userId="12275355-81bb-4ff2-ba5f-108dd79076d4" providerId="ADAL" clId="{6DB074ED-0834-004C-846C-023A7E50C9BC}" dt="2024-06-19T10:07:24.338" v="139" actId="478"/>
          <ac:spMkLst>
            <pc:docMk/>
            <pc:sldMk cId="0" sldId="261"/>
            <ac:spMk id="22" creationId="{E24DB464-CC49-7148-F866-465BD3156F58}"/>
          </ac:spMkLst>
        </pc:spChg>
        <pc:spChg chg="add del mod">
          <ac:chgData name="Andrea Alberti" userId="12275355-81bb-4ff2-ba5f-108dd79076d4" providerId="ADAL" clId="{6DB074ED-0834-004C-846C-023A7E50C9BC}" dt="2024-06-19T10:07:24.338" v="139" actId="478"/>
          <ac:spMkLst>
            <pc:docMk/>
            <pc:sldMk cId="0" sldId="261"/>
            <ac:spMk id="23" creationId="{F32AAC30-EF4B-E35C-5C3C-024771200679}"/>
          </ac:spMkLst>
        </pc:spChg>
        <pc:spChg chg="add del mod">
          <ac:chgData name="Andrea Alberti" userId="12275355-81bb-4ff2-ba5f-108dd79076d4" providerId="ADAL" clId="{6DB074ED-0834-004C-846C-023A7E50C9BC}" dt="2024-06-19T10:07:24.338" v="139" actId="478"/>
          <ac:spMkLst>
            <pc:docMk/>
            <pc:sldMk cId="0" sldId="261"/>
            <ac:spMk id="24" creationId="{E59655D6-0D73-C01C-BD12-E1586114A173}"/>
          </ac:spMkLst>
        </pc:spChg>
        <pc:spChg chg="add del mod">
          <ac:chgData name="Andrea Alberti" userId="12275355-81bb-4ff2-ba5f-108dd79076d4" providerId="ADAL" clId="{6DB074ED-0834-004C-846C-023A7E50C9BC}" dt="2024-06-19T10:07:24.338" v="139" actId="478"/>
          <ac:spMkLst>
            <pc:docMk/>
            <pc:sldMk cId="0" sldId="261"/>
            <ac:spMk id="25" creationId="{BBC7E0C2-EA59-536C-D39A-8277855DFB89}"/>
          </ac:spMkLst>
        </pc:spChg>
        <pc:spChg chg="add del mod">
          <ac:chgData name="Andrea Alberti" userId="12275355-81bb-4ff2-ba5f-108dd79076d4" providerId="ADAL" clId="{6DB074ED-0834-004C-846C-023A7E50C9BC}" dt="2024-06-19T10:07:24.338" v="139" actId="478"/>
          <ac:spMkLst>
            <pc:docMk/>
            <pc:sldMk cId="0" sldId="261"/>
            <ac:spMk id="26" creationId="{9B02E7BC-9A32-B257-CDE5-3817078250AF}"/>
          </ac:spMkLst>
        </pc:spChg>
        <pc:spChg chg="add del mod">
          <ac:chgData name="Andrea Alberti" userId="12275355-81bb-4ff2-ba5f-108dd79076d4" providerId="ADAL" clId="{6DB074ED-0834-004C-846C-023A7E50C9BC}" dt="2024-06-19T10:07:24.338" v="139" actId="478"/>
          <ac:spMkLst>
            <pc:docMk/>
            <pc:sldMk cId="0" sldId="261"/>
            <ac:spMk id="27" creationId="{F718CDD6-E742-A240-9842-AE35E39FDECA}"/>
          </ac:spMkLst>
        </pc:spChg>
        <pc:spChg chg="add del mod">
          <ac:chgData name="Andrea Alberti" userId="12275355-81bb-4ff2-ba5f-108dd79076d4" providerId="ADAL" clId="{6DB074ED-0834-004C-846C-023A7E50C9BC}" dt="2024-06-19T10:08:02.956" v="142" actId="478"/>
          <ac:spMkLst>
            <pc:docMk/>
            <pc:sldMk cId="0" sldId="261"/>
            <ac:spMk id="31" creationId="{FD513248-554D-940F-86D1-EBE30B361399}"/>
          </ac:spMkLst>
        </pc:spChg>
        <pc:spChg chg="add del mod">
          <ac:chgData name="Andrea Alberti" userId="12275355-81bb-4ff2-ba5f-108dd79076d4" providerId="ADAL" clId="{6DB074ED-0834-004C-846C-023A7E50C9BC}" dt="2024-06-19T10:08:02.956" v="142" actId="478"/>
          <ac:spMkLst>
            <pc:docMk/>
            <pc:sldMk cId="0" sldId="261"/>
            <ac:spMk id="32" creationId="{A1A0630A-D35E-25F6-DE9F-A5BB5A2CFFAB}"/>
          </ac:spMkLst>
        </pc:spChg>
        <pc:spChg chg="add mod">
          <ac:chgData name="Andrea Alberti" userId="12275355-81bb-4ff2-ba5f-108dd79076d4" providerId="ADAL" clId="{6DB074ED-0834-004C-846C-023A7E50C9BC}" dt="2024-06-19T10:08:16.037" v="146"/>
          <ac:spMkLst>
            <pc:docMk/>
            <pc:sldMk cId="0" sldId="261"/>
            <ac:spMk id="34" creationId="{B7705C28-89F0-2F4E-77FC-12F2261BA971}"/>
          </ac:spMkLst>
        </pc:spChg>
        <pc:spChg chg="del">
          <ac:chgData name="Andrea Alberti" userId="12275355-81bb-4ff2-ba5f-108dd79076d4" providerId="ADAL" clId="{6DB074ED-0834-004C-846C-023A7E50C9BC}" dt="2024-06-19T10:08:42.778" v="157" actId="478"/>
          <ac:spMkLst>
            <pc:docMk/>
            <pc:sldMk cId="0" sldId="261"/>
            <ac:spMk id="34" creationId="{BFB46B7D-74C9-D8BF-D9F7-805264406319}"/>
          </ac:spMkLst>
        </pc:spChg>
        <pc:spChg chg="add del mod">
          <ac:chgData name="Andrea Alberti" userId="12275355-81bb-4ff2-ba5f-108dd79076d4" providerId="ADAL" clId="{6DB074ED-0834-004C-846C-023A7E50C9BC}" dt="2024-06-19T10:10:00.294" v="253" actId="478"/>
          <ac:spMkLst>
            <pc:docMk/>
            <pc:sldMk cId="0" sldId="261"/>
            <ac:spMk id="35" creationId="{97879CC2-3B8B-19C8-96D5-3575F88F9715}"/>
          </ac:spMkLst>
        </pc:spChg>
        <pc:spChg chg="add del mod">
          <ac:chgData name="Andrea Alberti" userId="12275355-81bb-4ff2-ba5f-108dd79076d4" providerId="ADAL" clId="{6DB074ED-0834-004C-846C-023A7E50C9BC}" dt="2024-06-19T10:12:06.191" v="404" actId="478"/>
          <ac:spMkLst>
            <pc:docMk/>
            <pc:sldMk cId="0" sldId="261"/>
            <ac:spMk id="37" creationId="{785224E2-BCE0-AA7C-EF48-61DF772BC850}"/>
          </ac:spMkLst>
        </pc:spChg>
        <pc:spChg chg="add mod">
          <ac:chgData name="Andrea Alberti" userId="12275355-81bb-4ff2-ba5f-108dd79076d4" providerId="ADAL" clId="{6DB074ED-0834-004C-846C-023A7E50C9BC}" dt="2024-06-20T08:05:53.492" v="923" actId="1036"/>
          <ac:spMkLst>
            <pc:docMk/>
            <pc:sldMk cId="0" sldId="261"/>
            <ac:spMk id="38" creationId="{96241C2E-EE55-1AA0-3143-495896A70844}"/>
          </ac:spMkLst>
        </pc:spChg>
        <pc:spChg chg="add mod">
          <ac:chgData name="Andrea Alberti" userId="12275355-81bb-4ff2-ba5f-108dd79076d4" providerId="ADAL" clId="{6DB074ED-0834-004C-846C-023A7E50C9BC}" dt="2024-06-20T08:05:53.492" v="923" actId="1036"/>
          <ac:spMkLst>
            <pc:docMk/>
            <pc:sldMk cId="0" sldId="261"/>
            <ac:spMk id="39" creationId="{51BA27DA-5772-C29A-C593-D14B34F026AC}"/>
          </ac:spMkLst>
        </pc:spChg>
        <pc:spChg chg="add mod">
          <ac:chgData name="Andrea Alberti" userId="12275355-81bb-4ff2-ba5f-108dd79076d4" providerId="ADAL" clId="{6DB074ED-0834-004C-846C-023A7E50C9BC}" dt="2024-06-20T08:05:53.492" v="923" actId="1036"/>
          <ac:spMkLst>
            <pc:docMk/>
            <pc:sldMk cId="0" sldId="261"/>
            <ac:spMk id="43" creationId="{40384925-CFB3-F600-F5D4-B91E3E412DB8}"/>
          </ac:spMkLst>
        </pc:spChg>
        <pc:spChg chg="add mod">
          <ac:chgData name="Andrea Alberti" userId="12275355-81bb-4ff2-ba5f-108dd79076d4" providerId="ADAL" clId="{6DB074ED-0834-004C-846C-023A7E50C9BC}" dt="2024-06-20T08:05:53.492" v="923" actId="1036"/>
          <ac:spMkLst>
            <pc:docMk/>
            <pc:sldMk cId="0" sldId="261"/>
            <ac:spMk id="44" creationId="{668BDCD0-3597-4A8A-09E5-CFEA51863263}"/>
          </ac:spMkLst>
        </pc:spChg>
        <pc:spChg chg="add mod">
          <ac:chgData name="Andrea Alberti" userId="12275355-81bb-4ff2-ba5f-108dd79076d4" providerId="ADAL" clId="{6DB074ED-0834-004C-846C-023A7E50C9BC}" dt="2024-06-20T08:05:53.492" v="923" actId="1036"/>
          <ac:spMkLst>
            <pc:docMk/>
            <pc:sldMk cId="0" sldId="261"/>
            <ac:spMk id="46" creationId="{4C1CD2CD-60BB-FE64-622A-930F484F6673}"/>
          </ac:spMkLst>
        </pc:spChg>
        <pc:spChg chg="add mod">
          <ac:chgData name="Andrea Alberti" userId="12275355-81bb-4ff2-ba5f-108dd79076d4" providerId="ADAL" clId="{6DB074ED-0834-004C-846C-023A7E50C9BC}" dt="2024-06-20T08:05:53.492" v="923" actId="1036"/>
          <ac:spMkLst>
            <pc:docMk/>
            <pc:sldMk cId="0" sldId="261"/>
            <ac:spMk id="47" creationId="{F1EB7F95-14BE-C9D2-52F5-EDD4F4168B96}"/>
          </ac:spMkLst>
        </pc:spChg>
        <pc:spChg chg="add mod">
          <ac:chgData name="Andrea Alberti" userId="12275355-81bb-4ff2-ba5f-108dd79076d4" providerId="ADAL" clId="{6DB074ED-0834-004C-846C-023A7E50C9BC}" dt="2024-06-19T10:26:29.591" v="615" actId="1035"/>
          <ac:spMkLst>
            <pc:docMk/>
            <pc:sldMk cId="0" sldId="261"/>
            <ac:spMk id="49" creationId="{2EF76A4B-C1D1-32FB-E354-37B0DF237D6A}"/>
          </ac:spMkLst>
        </pc:spChg>
        <pc:spChg chg="add del mod">
          <ac:chgData name="Andrea Alberti" userId="12275355-81bb-4ff2-ba5f-108dd79076d4" providerId="ADAL" clId="{6DB074ED-0834-004C-846C-023A7E50C9BC}" dt="2024-06-19T10:25:31.494" v="582" actId="478"/>
          <ac:spMkLst>
            <pc:docMk/>
            <pc:sldMk cId="0" sldId="261"/>
            <ac:spMk id="51" creationId="{4CB23820-5843-D731-3B92-36D2B6ACCE56}"/>
          </ac:spMkLst>
        </pc:spChg>
        <pc:spChg chg="del mod">
          <ac:chgData name="Andrea Alberti" userId="12275355-81bb-4ff2-ba5f-108dd79076d4" providerId="ADAL" clId="{6DB074ED-0834-004C-846C-023A7E50C9BC}" dt="2024-06-19T10:25:25.548" v="581" actId="478"/>
          <ac:spMkLst>
            <pc:docMk/>
            <pc:sldMk cId="0" sldId="261"/>
            <ac:spMk id="339" creationId="{00000000-0000-0000-0000-000000000000}"/>
          </ac:spMkLst>
        </pc:spChg>
        <pc:picChg chg="add mod modCrop">
          <ac:chgData name="Andrea Alberti" userId="12275355-81bb-4ff2-ba5f-108dd79076d4" providerId="ADAL" clId="{6DB074ED-0834-004C-846C-023A7E50C9BC}" dt="2024-06-21T16:08:06.922" v="9576" actId="207"/>
          <ac:picMkLst>
            <pc:docMk/>
            <pc:sldMk cId="0" sldId="261"/>
            <ac:picMk id="2" creationId="{A02900B4-4A67-16E2-531C-938E06DBE8AF}"/>
          </ac:picMkLst>
        </pc:picChg>
        <pc:picChg chg="add mod">
          <ac:chgData name="Andrea Alberti" userId="12275355-81bb-4ff2-ba5f-108dd79076d4" providerId="ADAL" clId="{6DB074ED-0834-004C-846C-023A7E50C9BC}" dt="2024-06-24T09:47:30.435" v="11198" actId="167"/>
          <ac:picMkLst>
            <pc:docMk/>
            <pc:sldMk cId="0" sldId="261"/>
            <ac:picMk id="3" creationId="{42280D11-279B-5087-379B-925FFD26E4B6}"/>
          </ac:picMkLst>
        </pc:picChg>
        <pc:picChg chg="add del mod">
          <ac:chgData name="Andrea Alberti" userId="12275355-81bb-4ff2-ba5f-108dd79076d4" providerId="ADAL" clId="{6DB074ED-0834-004C-846C-023A7E50C9BC}" dt="2024-06-19T09:57:17.266" v="69" actId="21"/>
          <ac:picMkLst>
            <pc:docMk/>
            <pc:sldMk cId="0" sldId="261"/>
            <ac:picMk id="4" creationId="{46CBBC65-A6FC-D8C6-49FF-C5E0BF1FBE0F}"/>
          </ac:picMkLst>
        </pc:picChg>
        <pc:picChg chg="add del mod">
          <ac:chgData name="Andrea Alberti" userId="12275355-81bb-4ff2-ba5f-108dd79076d4" providerId="ADAL" clId="{6DB074ED-0834-004C-846C-023A7E50C9BC}" dt="2024-06-19T10:08:09.214" v="145" actId="478"/>
          <ac:picMkLst>
            <pc:docMk/>
            <pc:sldMk cId="0" sldId="261"/>
            <ac:picMk id="33" creationId="{EBA96DA3-7FD5-13AB-0C16-89F479609B02}"/>
          </ac:picMkLst>
        </pc:picChg>
        <pc:cxnChg chg="add mod">
          <ac:chgData name="Andrea Alberti" userId="12275355-81bb-4ff2-ba5f-108dd79076d4" providerId="ADAL" clId="{6DB074ED-0834-004C-846C-023A7E50C9BC}" dt="2024-06-19T10:06:49.304" v="134" actId="1076"/>
          <ac:cxnSpMkLst>
            <pc:docMk/>
            <pc:sldMk cId="0" sldId="261"/>
            <ac:cxnSpMk id="9" creationId="{3F1818B3-A8EF-EE2F-82EB-8D52C502E62D}"/>
          </ac:cxnSpMkLst>
        </pc:cxnChg>
        <pc:cxnChg chg="add mod">
          <ac:chgData name="Andrea Alberti" userId="12275355-81bb-4ff2-ba5f-108dd79076d4" providerId="ADAL" clId="{6DB074ED-0834-004C-846C-023A7E50C9BC}" dt="2024-06-19T10:06:49.304" v="134" actId="1076"/>
          <ac:cxnSpMkLst>
            <pc:docMk/>
            <pc:sldMk cId="0" sldId="261"/>
            <ac:cxnSpMk id="11" creationId="{FC4AED74-9492-A0B4-C048-D0D91B68ADA6}"/>
          </ac:cxnSpMkLst>
        </pc:cxnChg>
        <pc:cxnChg chg="add mod">
          <ac:chgData name="Andrea Alberti" userId="12275355-81bb-4ff2-ba5f-108dd79076d4" providerId="ADAL" clId="{6DB074ED-0834-004C-846C-023A7E50C9BC}" dt="2024-06-19T10:06:49.304" v="134" actId="1076"/>
          <ac:cxnSpMkLst>
            <pc:docMk/>
            <pc:sldMk cId="0" sldId="261"/>
            <ac:cxnSpMk id="12" creationId="{5695358C-E480-9D34-38BB-1E728E2C79D1}"/>
          </ac:cxnSpMkLst>
        </pc:cxnChg>
        <pc:cxnChg chg="add mod">
          <ac:chgData name="Andrea Alberti" userId="12275355-81bb-4ff2-ba5f-108dd79076d4" providerId="ADAL" clId="{6DB074ED-0834-004C-846C-023A7E50C9BC}" dt="2024-06-19T10:06:56.312" v="136"/>
          <ac:cxnSpMkLst>
            <pc:docMk/>
            <pc:sldMk cId="0" sldId="261"/>
            <ac:cxnSpMk id="19" creationId="{7D687900-F0AF-1300-BB1E-4D8000E6866C}"/>
          </ac:cxnSpMkLst>
        </pc:cxnChg>
        <pc:cxnChg chg="add mod">
          <ac:chgData name="Andrea Alberti" userId="12275355-81bb-4ff2-ba5f-108dd79076d4" providerId="ADAL" clId="{6DB074ED-0834-004C-846C-023A7E50C9BC}" dt="2024-06-19T10:06:56.312" v="136"/>
          <ac:cxnSpMkLst>
            <pc:docMk/>
            <pc:sldMk cId="0" sldId="261"/>
            <ac:cxnSpMk id="20" creationId="{913BE9A0-C824-A7A9-120E-AB2E592D01E8}"/>
          </ac:cxnSpMkLst>
        </pc:cxnChg>
        <pc:cxnChg chg="add mod">
          <ac:chgData name="Andrea Alberti" userId="12275355-81bb-4ff2-ba5f-108dd79076d4" providerId="ADAL" clId="{6DB074ED-0834-004C-846C-023A7E50C9BC}" dt="2024-06-19T10:06:56.312" v="136"/>
          <ac:cxnSpMkLst>
            <pc:docMk/>
            <pc:sldMk cId="0" sldId="261"/>
            <ac:cxnSpMk id="21" creationId="{DA802AA2-E91E-F341-A6B6-2DF31CFC403D}"/>
          </ac:cxnSpMkLst>
        </pc:cxnChg>
        <pc:cxnChg chg="add del mod">
          <ac:chgData name="Andrea Alberti" userId="12275355-81bb-4ff2-ba5f-108dd79076d4" providerId="ADAL" clId="{6DB074ED-0834-004C-846C-023A7E50C9BC}" dt="2024-06-19T10:07:24.338" v="139" actId="478"/>
          <ac:cxnSpMkLst>
            <pc:docMk/>
            <pc:sldMk cId="0" sldId="261"/>
            <ac:cxnSpMk id="28" creationId="{50E15A0F-1CB1-C84F-E1E8-DED47E68DD93}"/>
          </ac:cxnSpMkLst>
        </pc:cxnChg>
        <pc:cxnChg chg="add del mod">
          <ac:chgData name="Andrea Alberti" userId="12275355-81bb-4ff2-ba5f-108dd79076d4" providerId="ADAL" clId="{6DB074ED-0834-004C-846C-023A7E50C9BC}" dt="2024-06-19T10:07:24.338" v="139" actId="478"/>
          <ac:cxnSpMkLst>
            <pc:docMk/>
            <pc:sldMk cId="0" sldId="261"/>
            <ac:cxnSpMk id="29" creationId="{11F03D64-D35A-8772-43E3-73C074592EFD}"/>
          </ac:cxnSpMkLst>
        </pc:cxnChg>
        <pc:cxnChg chg="add del mod">
          <ac:chgData name="Andrea Alberti" userId="12275355-81bb-4ff2-ba5f-108dd79076d4" providerId="ADAL" clId="{6DB074ED-0834-004C-846C-023A7E50C9BC}" dt="2024-06-19T10:07:24.338" v="139" actId="478"/>
          <ac:cxnSpMkLst>
            <pc:docMk/>
            <pc:sldMk cId="0" sldId="261"/>
            <ac:cxnSpMk id="30" creationId="{E33CD2C3-A82C-5C92-5FEF-88B00E29514F}"/>
          </ac:cxnSpMkLst>
        </pc:cxnChg>
        <pc:cxnChg chg="add mod">
          <ac:chgData name="Andrea Alberti" userId="12275355-81bb-4ff2-ba5f-108dd79076d4" providerId="ADAL" clId="{6DB074ED-0834-004C-846C-023A7E50C9BC}" dt="2024-06-20T08:05:53.492" v="923" actId="1036"/>
          <ac:cxnSpMkLst>
            <pc:docMk/>
            <pc:sldMk cId="0" sldId="261"/>
            <ac:cxnSpMk id="40" creationId="{5DEFA77A-FDBD-A9F7-A481-1FFD4815CAF0}"/>
          </ac:cxnSpMkLst>
        </pc:cxnChg>
        <pc:cxnChg chg="add mod">
          <ac:chgData name="Andrea Alberti" userId="12275355-81bb-4ff2-ba5f-108dd79076d4" providerId="ADAL" clId="{6DB074ED-0834-004C-846C-023A7E50C9BC}" dt="2024-06-20T08:05:53.492" v="923" actId="1036"/>
          <ac:cxnSpMkLst>
            <pc:docMk/>
            <pc:sldMk cId="0" sldId="261"/>
            <ac:cxnSpMk id="45" creationId="{C0AD6EB3-B4CD-CF80-35A1-7734A5898898}"/>
          </ac:cxnSpMkLst>
        </pc:cxnChg>
        <pc:cxnChg chg="add mod">
          <ac:chgData name="Andrea Alberti" userId="12275355-81bb-4ff2-ba5f-108dd79076d4" providerId="ADAL" clId="{6DB074ED-0834-004C-846C-023A7E50C9BC}" dt="2024-06-20T08:05:53.492" v="923" actId="1036"/>
          <ac:cxnSpMkLst>
            <pc:docMk/>
            <pc:sldMk cId="0" sldId="261"/>
            <ac:cxnSpMk id="48" creationId="{EB179305-D268-7659-C0EA-513CAC87ADC8}"/>
          </ac:cxnSpMkLst>
        </pc:cxnChg>
      </pc:sldChg>
      <pc:sldChg chg="addSp modSp mod modTransition">
        <pc:chgData name="Andrea Alberti" userId="12275355-81bb-4ff2-ba5f-108dd79076d4" providerId="ADAL" clId="{6DB074ED-0834-004C-846C-023A7E50C9BC}" dt="2024-06-24T09:48:20.692" v="11214" actId="1076"/>
        <pc:sldMkLst>
          <pc:docMk/>
          <pc:sldMk cId="0" sldId="262"/>
        </pc:sldMkLst>
        <pc:spChg chg="mod">
          <ac:chgData name="Andrea Alberti" userId="12275355-81bb-4ff2-ba5f-108dd79076d4" providerId="ADAL" clId="{6DB074ED-0834-004C-846C-023A7E50C9BC}" dt="2024-06-20T09:04:56.078" v="1967" actId="1076"/>
          <ac:spMkLst>
            <pc:docMk/>
            <pc:sldMk cId="0" sldId="262"/>
            <ac:spMk id="10" creationId="{83B32112-ACA1-E927-3E98-6D203EE1441D}"/>
          </ac:spMkLst>
        </pc:spChg>
        <pc:spChg chg="mod">
          <ac:chgData name="Andrea Alberti" userId="12275355-81bb-4ff2-ba5f-108dd79076d4" providerId="ADAL" clId="{6DB074ED-0834-004C-846C-023A7E50C9BC}" dt="2024-06-20T09:07:46.249" v="1986" actId="1076"/>
          <ac:spMkLst>
            <pc:docMk/>
            <pc:sldMk cId="0" sldId="262"/>
            <ac:spMk id="11" creationId="{A3D8F5FA-833B-5011-6116-905BCB724FA8}"/>
          </ac:spMkLst>
        </pc:spChg>
        <pc:spChg chg="mod">
          <ac:chgData name="Andrea Alberti" userId="12275355-81bb-4ff2-ba5f-108dd79076d4" providerId="ADAL" clId="{6DB074ED-0834-004C-846C-023A7E50C9BC}" dt="2024-06-20T09:08:20.362" v="1989" actId="1076"/>
          <ac:spMkLst>
            <pc:docMk/>
            <pc:sldMk cId="0" sldId="262"/>
            <ac:spMk id="385" creationId="{00000000-0000-0000-0000-000000000000}"/>
          </ac:spMkLst>
        </pc:spChg>
        <pc:spChg chg="mod">
          <ac:chgData name="Andrea Alberti" userId="12275355-81bb-4ff2-ba5f-108dd79076d4" providerId="ADAL" clId="{6DB074ED-0834-004C-846C-023A7E50C9BC}" dt="2024-06-20T09:03:57.778" v="1953" actId="1076"/>
          <ac:spMkLst>
            <pc:docMk/>
            <pc:sldMk cId="0" sldId="262"/>
            <ac:spMk id="386" creationId="{00000000-0000-0000-0000-000000000000}"/>
          </ac:spMkLst>
        </pc:spChg>
        <pc:spChg chg="mod">
          <ac:chgData name="Andrea Alberti" userId="12275355-81bb-4ff2-ba5f-108dd79076d4" providerId="ADAL" clId="{6DB074ED-0834-004C-846C-023A7E50C9BC}" dt="2024-06-20T09:03:49.866" v="1951" actId="1076"/>
          <ac:spMkLst>
            <pc:docMk/>
            <pc:sldMk cId="0" sldId="262"/>
            <ac:spMk id="387" creationId="{00000000-0000-0000-0000-000000000000}"/>
          </ac:spMkLst>
        </pc:spChg>
        <pc:spChg chg="mod">
          <ac:chgData name="Andrea Alberti" userId="12275355-81bb-4ff2-ba5f-108dd79076d4" providerId="ADAL" clId="{6DB074ED-0834-004C-846C-023A7E50C9BC}" dt="2024-06-20T09:07:58.379" v="1988" actId="1076"/>
          <ac:spMkLst>
            <pc:docMk/>
            <pc:sldMk cId="0" sldId="262"/>
            <ac:spMk id="391" creationId="{00000000-0000-0000-0000-000000000000}"/>
          </ac:spMkLst>
        </pc:spChg>
        <pc:picChg chg="add mod">
          <ac:chgData name="Andrea Alberti" userId="12275355-81bb-4ff2-ba5f-108dd79076d4" providerId="ADAL" clId="{6DB074ED-0834-004C-846C-023A7E50C9BC}" dt="2024-06-20T09:03:29.380" v="1932" actId="1076"/>
          <ac:picMkLst>
            <pc:docMk/>
            <pc:sldMk cId="0" sldId="262"/>
            <ac:picMk id="2" creationId="{5B6A6072-DD09-3303-C2A8-E1D6113DCFC8}"/>
          </ac:picMkLst>
        </pc:picChg>
        <pc:picChg chg="add mod">
          <ac:chgData name="Andrea Alberti" userId="12275355-81bb-4ff2-ba5f-108dd79076d4" providerId="ADAL" clId="{6DB074ED-0834-004C-846C-023A7E50C9BC}" dt="2024-06-20T09:04:00.448" v="1954" actId="1076"/>
          <ac:picMkLst>
            <pc:docMk/>
            <pc:sldMk cId="0" sldId="262"/>
            <ac:picMk id="3" creationId="{8B68C25D-DE95-FA88-E405-9234929A5CE0}"/>
          </ac:picMkLst>
        </pc:picChg>
        <pc:picChg chg="add mod">
          <ac:chgData name="Andrea Alberti" userId="12275355-81bb-4ff2-ba5f-108dd79076d4" providerId="ADAL" clId="{6DB074ED-0834-004C-846C-023A7E50C9BC}" dt="2024-06-20T09:07:49.360" v="1987" actId="1076"/>
          <ac:picMkLst>
            <pc:docMk/>
            <pc:sldMk cId="0" sldId="262"/>
            <ac:picMk id="4" creationId="{F361F02E-810B-C17D-85AA-DE7B1AC79252}"/>
          </ac:picMkLst>
        </pc:picChg>
        <pc:picChg chg="add mod">
          <ac:chgData name="Andrea Alberti" userId="12275355-81bb-4ff2-ba5f-108dd79076d4" providerId="ADAL" clId="{6DB074ED-0834-004C-846C-023A7E50C9BC}" dt="2024-06-20T09:04:59.239" v="1968" actId="1076"/>
          <ac:picMkLst>
            <pc:docMk/>
            <pc:sldMk cId="0" sldId="262"/>
            <ac:picMk id="5" creationId="{D8C1FD3C-61AA-503B-26E8-AB6D4E17F46F}"/>
          </ac:picMkLst>
        </pc:picChg>
        <pc:picChg chg="add mod">
          <ac:chgData name="Andrea Alberti" userId="12275355-81bb-4ff2-ba5f-108dd79076d4" providerId="ADAL" clId="{6DB074ED-0834-004C-846C-023A7E50C9BC}" dt="2024-06-20T09:06:07.260" v="1982" actId="1038"/>
          <ac:picMkLst>
            <pc:docMk/>
            <pc:sldMk cId="0" sldId="262"/>
            <ac:picMk id="6" creationId="{0DBC2734-8911-F20A-04E0-A1DB73D52BDA}"/>
          </ac:picMkLst>
        </pc:picChg>
        <pc:picChg chg="add mod">
          <ac:chgData name="Andrea Alberti" userId="12275355-81bb-4ff2-ba5f-108dd79076d4" providerId="ADAL" clId="{6DB074ED-0834-004C-846C-023A7E50C9BC}" dt="2024-06-24T09:48:20.692" v="11214" actId="1076"/>
          <ac:picMkLst>
            <pc:docMk/>
            <pc:sldMk cId="0" sldId="262"/>
            <ac:picMk id="7" creationId="{BDBCB474-02EE-1079-7AE6-1C9A1055F9FF}"/>
          </ac:picMkLst>
        </pc:picChg>
      </pc:sldChg>
      <pc:sldChg chg="modSp add del mod">
        <pc:chgData name="Andrea Alberti" userId="12275355-81bb-4ff2-ba5f-108dd79076d4" providerId="ADAL" clId="{6DB074ED-0834-004C-846C-023A7E50C9BC}" dt="2024-06-20T14:31:47.866" v="5723" actId="2696"/>
        <pc:sldMkLst>
          <pc:docMk/>
          <pc:sldMk cId="0" sldId="263"/>
        </pc:sldMkLst>
        <pc:spChg chg="mod">
          <ac:chgData name="Andrea Alberti" userId="12275355-81bb-4ff2-ba5f-108dd79076d4" providerId="ADAL" clId="{6DB074ED-0834-004C-846C-023A7E50C9BC}" dt="2024-06-20T08:09:23.277" v="939" actId="1076"/>
          <ac:spMkLst>
            <pc:docMk/>
            <pc:sldMk cId="0" sldId="263"/>
            <ac:spMk id="434" creationId="{00000000-0000-0000-0000-000000000000}"/>
          </ac:spMkLst>
        </pc:spChg>
      </pc:sldChg>
      <pc:sldChg chg="addSp modSp mod modTransition">
        <pc:chgData name="Andrea Alberti" userId="12275355-81bb-4ff2-ba5f-108dd79076d4" providerId="ADAL" clId="{6DB074ED-0834-004C-846C-023A7E50C9BC}" dt="2024-06-24T09:48:42.567" v="11220" actId="14100"/>
        <pc:sldMkLst>
          <pc:docMk/>
          <pc:sldMk cId="0" sldId="264"/>
        </pc:sldMkLst>
        <pc:spChg chg="add mod">
          <ac:chgData name="Andrea Alberti" userId="12275355-81bb-4ff2-ba5f-108dd79076d4" providerId="ADAL" clId="{6DB074ED-0834-004C-846C-023A7E50C9BC}" dt="2024-06-21T16:08:40.361" v="9584" actId="1035"/>
          <ac:spMkLst>
            <pc:docMk/>
            <pc:sldMk cId="0" sldId="264"/>
            <ac:spMk id="2" creationId="{CD581EFC-E1D8-FAB6-D6E3-0D5D07F60F45}"/>
          </ac:spMkLst>
        </pc:spChg>
        <pc:spChg chg="add mod">
          <ac:chgData name="Andrea Alberti" userId="12275355-81bb-4ff2-ba5f-108dd79076d4" providerId="ADAL" clId="{6DB074ED-0834-004C-846C-023A7E50C9BC}" dt="2024-06-21T16:08:40.361" v="9584" actId="1035"/>
          <ac:spMkLst>
            <pc:docMk/>
            <pc:sldMk cId="0" sldId="264"/>
            <ac:spMk id="4" creationId="{24EA893A-EEB5-64CA-F565-372BAFC70336}"/>
          </ac:spMkLst>
        </pc:spChg>
        <pc:spChg chg="mod">
          <ac:chgData name="Andrea Alberti" userId="12275355-81bb-4ff2-ba5f-108dd79076d4" providerId="ADAL" clId="{6DB074ED-0834-004C-846C-023A7E50C9BC}" dt="2024-06-21T16:08:40.361" v="9584" actId="1035"/>
          <ac:spMkLst>
            <pc:docMk/>
            <pc:sldMk cId="0" sldId="264"/>
            <ac:spMk id="5" creationId="{93B64DAA-33F9-9081-52BA-50A6AA02F190}"/>
          </ac:spMkLst>
        </pc:spChg>
        <pc:spChg chg="mod">
          <ac:chgData name="Andrea Alberti" userId="12275355-81bb-4ff2-ba5f-108dd79076d4" providerId="ADAL" clId="{6DB074ED-0834-004C-846C-023A7E50C9BC}" dt="2024-06-21T16:08:40.361" v="9584" actId="1035"/>
          <ac:spMkLst>
            <pc:docMk/>
            <pc:sldMk cId="0" sldId="264"/>
            <ac:spMk id="6" creationId="{AFB5D3AE-FF15-A352-83E1-88C9601B5034}"/>
          </ac:spMkLst>
        </pc:spChg>
        <pc:spChg chg="mod">
          <ac:chgData name="Andrea Alberti" userId="12275355-81bb-4ff2-ba5f-108dd79076d4" providerId="ADAL" clId="{6DB074ED-0834-004C-846C-023A7E50C9BC}" dt="2024-06-21T16:08:40.361" v="9584" actId="1035"/>
          <ac:spMkLst>
            <pc:docMk/>
            <pc:sldMk cId="0" sldId="264"/>
            <ac:spMk id="490"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1"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2"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3"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4"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5"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6"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7"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8"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499"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500"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501" creationId="{00000000-0000-0000-0000-000000000000}"/>
          </ac:spMkLst>
        </pc:spChg>
        <pc:spChg chg="mod">
          <ac:chgData name="Andrea Alberti" userId="12275355-81bb-4ff2-ba5f-108dd79076d4" providerId="ADAL" clId="{6DB074ED-0834-004C-846C-023A7E50C9BC}" dt="2024-06-21T16:08:40.361" v="9584" actId="1035"/>
          <ac:spMkLst>
            <pc:docMk/>
            <pc:sldMk cId="0" sldId="264"/>
            <ac:spMk id="502" creationId="{00000000-0000-0000-0000-000000000000}"/>
          </ac:spMkLst>
        </pc:spChg>
        <pc:picChg chg="add mod">
          <ac:chgData name="Andrea Alberti" userId="12275355-81bb-4ff2-ba5f-108dd79076d4" providerId="ADAL" clId="{6DB074ED-0834-004C-846C-023A7E50C9BC}" dt="2024-06-24T09:48:42.567" v="11220" actId="14100"/>
          <ac:picMkLst>
            <pc:docMk/>
            <pc:sldMk cId="0" sldId="264"/>
            <ac:picMk id="7" creationId="{BB857A3E-C16D-31C6-13B1-78C0EF870104}"/>
          </ac:picMkLst>
        </pc:picChg>
        <pc:cxnChg chg="mod">
          <ac:chgData name="Andrea Alberti" userId="12275355-81bb-4ff2-ba5f-108dd79076d4" providerId="ADAL" clId="{6DB074ED-0834-004C-846C-023A7E50C9BC}" dt="2024-06-21T16:08:40.361" v="9584" actId="1035"/>
          <ac:cxnSpMkLst>
            <pc:docMk/>
            <pc:sldMk cId="0" sldId="264"/>
            <ac:cxnSpMk id="3" creationId="{BFB227F7-38C3-A8F4-5324-BD40718B7DEF}"/>
          </ac:cxnSpMkLst>
        </pc:cxnChg>
      </pc:sldChg>
      <pc:sldChg chg="addSp delSp modSp mod">
        <pc:chgData name="Andrea Alberti" userId="12275355-81bb-4ff2-ba5f-108dd79076d4" providerId="ADAL" clId="{6DB074ED-0834-004C-846C-023A7E50C9BC}" dt="2024-06-20T08:34:01.338" v="1044" actId="21"/>
        <pc:sldMkLst>
          <pc:docMk/>
          <pc:sldMk cId="0" sldId="266"/>
        </pc:sldMkLst>
        <pc:picChg chg="add del mod">
          <ac:chgData name="Andrea Alberti" userId="12275355-81bb-4ff2-ba5f-108dd79076d4" providerId="ADAL" clId="{6DB074ED-0834-004C-846C-023A7E50C9BC}" dt="2024-06-20T08:20:59.951" v="950" actId="478"/>
          <ac:picMkLst>
            <pc:docMk/>
            <pc:sldMk cId="0" sldId="266"/>
            <ac:picMk id="2" creationId="{6A27599F-72F4-6506-4924-605FCF80BE5A}"/>
          </ac:picMkLst>
        </pc:picChg>
        <pc:picChg chg="add del mod">
          <ac:chgData name="Andrea Alberti" userId="12275355-81bb-4ff2-ba5f-108dd79076d4" providerId="ADAL" clId="{6DB074ED-0834-004C-846C-023A7E50C9BC}" dt="2024-06-20T08:21:47.846" v="953" actId="21"/>
          <ac:picMkLst>
            <pc:docMk/>
            <pc:sldMk cId="0" sldId="266"/>
            <ac:picMk id="3" creationId="{F3277852-5BC7-A854-340E-B335873B622B}"/>
          </ac:picMkLst>
        </pc:picChg>
        <pc:picChg chg="add del mod">
          <ac:chgData name="Andrea Alberti" userId="12275355-81bb-4ff2-ba5f-108dd79076d4" providerId="ADAL" clId="{6DB074ED-0834-004C-846C-023A7E50C9BC}" dt="2024-06-20T08:27:13.077" v="958" actId="478"/>
          <ac:picMkLst>
            <pc:docMk/>
            <pc:sldMk cId="0" sldId="266"/>
            <ac:picMk id="4" creationId="{98AFF02E-F7FF-A883-F54C-A99B6536402A}"/>
          </ac:picMkLst>
        </pc:picChg>
        <pc:picChg chg="add del mod">
          <ac:chgData name="Andrea Alberti" userId="12275355-81bb-4ff2-ba5f-108dd79076d4" providerId="ADAL" clId="{6DB074ED-0834-004C-846C-023A7E50C9BC}" dt="2024-06-20T08:34:01.338" v="1044" actId="21"/>
          <ac:picMkLst>
            <pc:docMk/>
            <pc:sldMk cId="0" sldId="266"/>
            <ac:picMk id="5" creationId="{CAD2BA00-71D7-858D-2C38-931A3B2A3817}"/>
          </ac:picMkLst>
        </pc:picChg>
        <pc:picChg chg="add del mod">
          <ac:chgData name="Andrea Alberti" userId="12275355-81bb-4ff2-ba5f-108dd79076d4" providerId="ADAL" clId="{6DB074ED-0834-004C-846C-023A7E50C9BC}" dt="2024-06-20T08:31:25.473" v="976" actId="21"/>
          <ac:picMkLst>
            <pc:docMk/>
            <pc:sldMk cId="0" sldId="266"/>
            <ac:picMk id="6" creationId="{1F3252F2-FE10-94A9-D8AB-F47B5E2EF526}"/>
          </ac:picMkLst>
        </pc:picChg>
      </pc:sldChg>
      <pc:sldChg chg="addSp delSp modSp mod ord modTransition">
        <pc:chgData name="Andrea Alberti" userId="12275355-81bb-4ff2-ba5f-108dd79076d4" providerId="ADAL" clId="{6DB074ED-0834-004C-846C-023A7E50C9BC}" dt="2024-06-25T20:03:54.494" v="11548"/>
        <pc:sldMkLst>
          <pc:docMk/>
          <pc:sldMk cId="0" sldId="275"/>
        </pc:sldMkLst>
        <pc:spChg chg="add del mod">
          <ac:chgData name="Andrea Alberti" userId="12275355-81bb-4ff2-ba5f-108dd79076d4" providerId="ADAL" clId="{6DB074ED-0834-004C-846C-023A7E50C9BC}" dt="2024-06-22T11:10:05.579" v="10881"/>
          <ac:spMkLst>
            <pc:docMk/>
            <pc:sldMk cId="0" sldId="275"/>
            <ac:spMk id="2" creationId="{CF0D9607-D4B0-0C56-5A93-5A3903843A6E}"/>
          </ac:spMkLst>
        </pc:spChg>
        <pc:spChg chg="add del mod">
          <ac:chgData name="Andrea Alberti" userId="12275355-81bb-4ff2-ba5f-108dd79076d4" providerId="ADAL" clId="{6DB074ED-0834-004C-846C-023A7E50C9BC}" dt="2024-06-22T11:10:09.833" v="10884"/>
          <ac:spMkLst>
            <pc:docMk/>
            <pc:sldMk cId="0" sldId="275"/>
            <ac:spMk id="3" creationId="{48FC828D-5C4A-6CB7-9895-288CB8885FFD}"/>
          </ac:spMkLst>
        </pc:spChg>
        <pc:spChg chg="add del mod">
          <ac:chgData name="Andrea Alberti" userId="12275355-81bb-4ff2-ba5f-108dd79076d4" providerId="ADAL" clId="{6DB074ED-0834-004C-846C-023A7E50C9BC}" dt="2024-06-22T11:15:20.984" v="10896" actId="478"/>
          <ac:spMkLst>
            <pc:docMk/>
            <pc:sldMk cId="0" sldId="275"/>
            <ac:spMk id="6" creationId="{B9B8CD99-96B3-924E-6B10-E1E0B912A025}"/>
          </ac:spMkLst>
        </pc:spChg>
        <pc:spChg chg="add del mod">
          <ac:chgData name="Andrea Alberti" userId="12275355-81bb-4ff2-ba5f-108dd79076d4" providerId="ADAL" clId="{6DB074ED-0834-004C-846C-023A7E50C9BC}" dt="2024-06-22T11:15:43.324" v="10903" actId="478"/>
          <ac:spMkLst>
            <pc:docMk/>
            <pc:sldMk cId="0" sldId="275"/>
            <ac:spMk id="11" creationId="{7C90613E-0D5D-DDC2-3A10-6478C61469B9}"/>
          </ac:spMkLst>
        </pc:spChg>
        <pc:spChg chg="add del mod">
          <ac:chgData name="Andrea Alberti" userId="12275355-81bb-4ff2-ba5f-108dd79076d4" providerId="ADAL" clId="{6DB074ED-0834-004C-846C-023A7E50C9BC}" dt="2024-06-22T11:15:30.722" v="10900" actId="478"/>
          <ac:spMkLst>
            <pc:docMk/>
            <pc:sldMk cId="0" sldId="275"/>
            <ac:spMk id="12" creationId="{7E16E1BE-69E4-A3B3-1F9A-700364C55D6A}"/>
          </ac:spMkLst>
        </pc:spChg>
        <pc:spChg chg="add mod">
          <ac:chgData name="Andrea Alberti" userId="12275355-81bb-4ff2-ba5f-108dd79076d4" providerId="ADAL" clId="{6DB074ED-0834-004C-846C-023A7E50C9BC}" dt="2024-06-22T11:19:34.094" v="10954" actId="1036"/>
          <ac:spMkLst>
            <pc:docMk/>
            <pc:sldMk cId="0" sldId="275"/>
            <ac:spMk id="13" creationId="{733CE241-0096-5F00-7381-4D9594074BD4}"/>
          </ac:spMkLst>
        </pc:spChg>
        <pc:spChg chg="add mod">
          <ac:chgData name="Andrea Alberti" userId="12275355-81bb-4ff2-ba5f-108dd79076d4" providerId="ADAL" clId="{6DB074ED-0834-004C-846C-023A7E50C9BC}" dt="2024-06-22T11:19:34.094" v="10954" actId="1036"/>
          <ac:spMkLst>
            <pc:docMk/>
            <pc:sldMk cId="0" sldId="275"/>
            <ac:spMk id="14" creationId="{8A546DDA-92FD-4F4A-2406-09643659D4D0}"/>
          </ac:spMkLst>
        </pc:spChg>
        <pc:spChg chg="mod">
          <ac:chgData name="Andrea Alberti" userId="12275355-81bb-4ff2-ba5f-108dd79076d4" providerId="ADAL" clId="{6DB074ED-0834-004C-846C-023A7E50C9BC}" dt="2024-06-22T11:19:34.094" v="10954" actId="1036"/>
          <ac:spMkLst>
            <pc:docMk/>
            <pc:sldMk cId="0" sldId="275"/>
            <ac:spMk id="823" creationId="{00000000-0000-0000-0000-000000000000}"/>
          </ac:spMkLst>
        </pc:spChg>
        <pc:spChg chg="mod">
          <ac:chgData name="Andrea Alberti" userId="12275355-81bb-4ff2-ba5f-108dd79076d4" providerId="ADAL" clId="{6DB074ED-0834-004C-846C-023A7E50C9BC}" dt="2024-06-22T11:10:53.938" v="10891" actId="1035"/>
          <ac:spMkLst>
            <pc:docMk/>
            <pc:sldMk cId="0" sldId="275"/>
            <ac:spMk id="824" creationId="{00000000-0000-0000-0000-000000000000}"/>
          </ac:spMkLst>
        </pc:spChg>
        <pc:spChg chg="mod">
          <ac:chgData name="Andrea Alberti" userId="12275355-81bb-4ff2-ba5f-108dd79076d4" providerId="ADAL" clId="{6DB074ED-0834-004C-846C-023A7E50C9BC}" dt="2024-06-22T11:10:53.938" v="10891" actId="1035"/>
          <ac:spMkLst>
            <pc:docMk/>
            <pc:sldMk cId="0" sldId="275"/>
            <ac:spMk id="830" creationId="{00000000-0000-0000-0000-000000000000}"/>
          </ac:spMkLst>
        </pc:spChg>
        <pc:grpChg chg="mod">
          <ac:chgData name="Andrea Alberti" userId="12275355-81bb-4ff2-ba5f-108dd79076d4" providerId="ADAL" clId="{6DB074ED-0834-004C-846C-023A7E50C9BC}" dt="2024-06-22T11:10:53.938" v="10891" actId="1035"/>
          <ac:grpSpMkLst>
            <pc:docMk/>
            <pc:sldMk cId="0" sldId="275"/>
            <ac:grpSpMk id="831" creationId="{00000000-0000-0000-0000-000000000000}"/>
          </ac:grpSpMkLst>
        </pc:grpChg>
        <pc:grpChg chg="mod">
          <ac:chgData name="Andrea Alberti" userId="12275355-81bb-4ff2-ba5f-108dd79076d4" providerId="ADAL" clId="{6DB074ED-0834-004C-846C-023A7E50C9BC}" dt="2024-06-22T11:10:53.938" v="10891" actId="1035"/>
          <ac:grpSpMkLst>
            <pc:docMk/>
            <pc:sldMk cId="0" sldId="275"/>
            <ac:grpSpMk id="836" creationId="{00000000-0000-0000-0000-000000000000}"/>
          </ac:grpSpMkLst>
        </pc:grpChg>
        <pc:grpChg chg="mod">
          <ac:chgData name="Andrea Alberti" userId="12275355-81bb-4ff2-ba5f-108dd79076d4" providerId="ADAL" clId="{6DB074ED-0834-004C-846C-023A7E50C9BC}" dt="2024-06-22T11:10:53.938" v="10891" actId="1035"/>
          <ac:grpSpMkLst>
            <pc:docMk/>
            <pc:sldMk cId="0" sldId="275"/>
            <ac:grpSpMk id="841" creationId="{00000000-0000-0000-0000-000000000000}"/>
          </ac:grpSpMkLst>
        </pc:grpChg>
        <pc:picChg chg="mod">
          <ac:chgData name="Andrea Alberti" userId="12275355-81bb-4ff2-ba5f-108dd79076d4" providerId="ADAL" clId="{6DB074ED-0834-004C-846C-023A7E50C9BC}" dt="2024-06-25T20:03:49.269" v="11547"/>
          <ac:picMkLst>
            <pc:docMk/>
            <pc:sldMk cId="0" sldId="275"/>
            <ac:picMk id="5" creationId="{D9026102-966D-D905-596C-DACC75E7139C}"/>
          </ac:picMkLst>
        </pc:picChg>
        <pc:picChg chg="mod">
          <ac:chgData name="Andrea Alberti" userId="12275355-81bb-4ff2-ba5f-108dd79076d4" providerId="ADAL" clId="{6DB074ED-0834-004C-846C-023A7E50C9BC}" dt="2024-06-25T20:03:54.494" v="11548"/>
          <ac:picMkLst>
            <pc:docMk/>
            <pc:sldMk cId="0" sldId="275"/>
            <ac:picMk id="8" creationId="{467E0A07-53BC-9D2F-991F-23D1ABFD4692}"/>
          </ac:picMkLst>
        </pc:picChg>
        <pc:cxnChg chg="mod">
          <ac:chgData name="Andrea Alberti" userId="12275355-81bb-4ff2-ba5f-108dd79076d4" providerId="ADAL" clId="{6DB074ED-0834-004C-846C-023A7E50C9BC}" dt="2024-06-22T11:10:53.938" v="10891" actId="1035"/>
          <ac:cxnSpMkLst>
            <pc:docMk/>
            <pc:sldMk cId="0" sldId="275"/>
            <ac:cxnSpMk id="826" creationId="{00000000-0000-0000-0000-000000000000}"/>
          </ac:cxnSpMkLst>
        </pc:cxnChg>
        <pc:cxnChg chg="mod">
          <ac:chgData name="Andrea Alberti" userId="12275355-81bb-4ff2-ba5f-108dd79076d4" providerId="ADAL" clId="{6DB074ED-0834-004C-846C-023A7E50C9BC}" dt="2024-06-22T11:10:53.938" v="10891" actId="1035"/>
          <ac:cxnSpMkLst>
            <pc:docMk/>
            <pc:sldMk cId="0" sldId="275"/>
            <ac:cxnSpMk id="827" creationId="{00000000-0000-0000-0000-000000000000}"/>
          </ac:cxnSpMkLst>
        </pc:cxnChg>
        <pc:cxnChg chg="mod">
          <ac:chgData name="Andrea Alberti" userId="12275355-81bb-4ff2-ba5f-108dd79076d4" providerId="ADAL" clId="{6DB074ED-0834-004C-846C-023A7E50C9BC}" dt="2024-06-22T11:10:53.938" v="10891" actId="1035"/>
          <ac:cxnSpMkLst>
            <pc:docMk/>
            <pc:sldMk cId="0" sldId="275"/>
            <ac:cxnSpMk id="828" creationId="{00000000-0000-0000-0000-000000000000}"/>
          </ac:cxnSpMkLst>
        </pc:cxnChg>
        <pc:cxnChg chg="mod">
          <ac:chgData name="Andrea Alberti" userId="12275355-81bb-4ff2-ba5f-108dd79076d4" providerId="ADAL" clId="{6DB074ED-0834-004C-846C-023A7E50C9BC}" dt="2024-06-22T11:10:53.938" v="10891" actId="1035"/>
          <ac:cxnSpMkLst>
            <pc:docMk/>
            <pc:sldMk cId="0" sldId="275"/>
            <ac:cxnSpMk id="829" creationId="{00000000-0000-0000-0000-000000000000}"/>
          </ac:cxnSpMkLst>
        </pc:cxnChg>
        <pc:cxnChg chg="mod">
          <ac:chgData name="Andrea Alberti" userId="12275355-81bb-4ff2-ba5f-108dd79076d4" providerId="ADAL" clId="{6DB074ED-0834-004C-846C-023A7E50C9BC}" dt="2024-06-22T11:19:34.094" v="10954" actId="1036"/>
          <ac:cxnSpMkLst>
            <pc:docMk/>
            <pc:sldMk cId="0" sldId="275"/>
            <ac:cxnSpMk id="846" creationId="{00000000-0000-0000-0000-000000000000}"/>
          </ac:cxnSpMkLst>
        </pc:cxnChg>
      </pc:sldChg>
      <pc:sldChg chg="addSp modSp mod modTransition">
        <pc:chgData name="Andrea Alberti" userId="12275355-81bb-4ff2-ba5f-108dd79076d4" providerId="ADAL" clId="{6DB074ED-0834-004C-846C-023A7E50C9BC}" dt="2024-06-24T09:56:09.625" v="11259" actId="1076"/>
        <pc:sldMkLst>
          <pc:docMk/>
          <pc:sldMk cId="0" sldId="278"/>
        </pc:sldMkLst>
        <pc:spChg chg="mod">
          <ac:chgData name="Andrea Alberti" userId="12275355-81bb-4ff2-ba5f-108dd79076d4" providerId="ADAL" clId="{6DB074ED-0834-004C-846C-023A7E50C9BC}" dt="2024-06-24T09:56:05.137" v="11257" actId="1076"/>
          <ac:spMkLst>
            <pc:docMk/>
            <pc:sldMk cId="0" sldId="278"/>
            <ac:spMk id="2" creationId="{3D1CADC8-11CE-F97F-38DD-FA84DEDD2696}"/>
          </ac:spMkLst>
        </pc:spChg>
        <pc:spChg chg="mod">
          <ac:chgData name="Andrea Alberti" userId="12275355-81bb-4ff2-ba5f-108dd79076d4" providerId="ADAL" clId="{6DB074ED-0834-004C-846C-023A7E50C9BC}" dt="2024-06-24T09:45:40.972" v="11178" actId="255"/>
          <ac:spMkLst>
            <pc:docMk/>
            <pc:sldMk cId="0" sldId="278"/>
            <ac:spMk id="1456" creationId="{00000000-0000-0000-0000-000000000000}"/>
          </ac:spMkLst>
        </pc:spChg>
        <pc:picChg chg="add mod">
          <ac:chgData name="Andrea Alberti" userId="12275355-81bb-4ff2-ba5f-108dd79076d4" providerId="ADAL" clId="{6DB074ED-0834-004C-846C-023A7E50C9BC}" dt="2024-06-24T09:56:09.625" v="11259" actId="1076"/>
          <ac:picMkLst>
            <pc:docMk/>
            <pc:sldMk cId="0" sldId="278"/>
            <ac:picMk id="3" creationId="{6E57FD96-B605-D11A-0E2B-0303A53E2372}"/>
          </ac:picMkLst>
        </pc:picChg>
      </pc:sldChg>
      <pc:sldChg chg="addSp delSp modSp mod modTransition">
        <pc:chgData name="Andrea Alberti" userId="12275355-81bb-4ff2-ba5f-108dd79076d4" providerId="ADAL" clId="{6DB074ED-0834-004C-846C-023A7E50C9BC}" dt="2024-06-24T09:57:00.358" v="11382" actId="29295"/>
        <pc:sldMkLst>
          <pc:docMk/>
          <pc:sldMk cId="346361488" sldId="297"/>
        </pc:sldMkLst>
        <pc:spChg chg="del">
          <ac:chgData name="Andrea Alberti" userId="12275355-81bb-4ff2-ba5f-108dd79076d4" providerId="ADAL" clId="{6DB074ED-0834-004C-846C-023A7E50C9BC}" dt="2024-06-19T10:27:20.028" v="623" actId="478"/>
          <ac:spMkLst>
            <pc:docMk/>
            <pc:sldMk cId="346361488" sldId="297"/>
            <ac:spMk id="3" creationId="{3CE0E9CF-CD5E-FC40-2CE1-2235013D9CD3}"/>
          </ac:spMkLst>
        </pc:spChg>
        <pc:spChg chg="add mod">
          <ac:chgData name="Andrea Alberti" userId="12275355-81bb-4ff2-ba5f-108dd79076d4" providerId="ADAL" clId="{6DB074ED-0834-004C-846C-023A7E50C9BC}" dt="2024-06-20T12:44:48.682" v="3849" actId="1076"/>
          <ac:spMkLst>
            <pc:docMk/>
            <pc:sldMk cId="346361488" sldId="297"/>
            <ac:spMk id="6" creationId="{76E16274-F820-4F7E-4F83-D799E9906CF0}"/>
          </ac:spMkLst>
        </pc:spChg>
        <pc:spChg chg="del mod">
          <ac:chgData name="Andrea Alberti" userId="12275355-81bb-4ff2-ba5f-108dd79076d4" providerId="ADAL" clId="{6DB074ED-0834-004C-846C-023A7E50C9BC}" dt="2024-06-19T10:30:29.475" v="715" actId="478"/>
          <ac:spMkLst>
            <pc:docMk/>
            <pc:sldMk cId="346361488" sldId="297"/>
            <ac:spMk id="7" creationId="{3E60D2B7-DB81-DAC6-9F32-86958C1E52D6}"/>
          </ac:spMkLst>
        </pc:spChg>
        <pc:spChg chg="del">
          <ac:chgData name="Andrea Alberti" userId="12275355-81bb-4ff2-ba5f-108dd79076d4" providerId="ADAL" clId="{6DB074ED-0834-004C-846C-023A7E50C9BC}" dt="2024-06-19T10:30:34.190" v="717" actId="478"/>
          <ac:spMkLst>
            <pc:docMk/>
            <pc:sldMk cId="346361488" sldId="297"/>
            <ac:spMk id="9" creationId="{F059B464-7046-270F-2EC3-3D9DB79E7162}"/>
          </ac:spMkLst>
        </pc:spChg>
        <pc:spChg chg="del mod">
          <ac:chgData name="Andrea Alberti" userId="12275355-81bb-4ff2-ba5f-108dd79076d4" providerId="ADAL" clId="{6DB074ED-0834-004C-846C-023A7E50C9BC}" dt="2024-06-19T10:29:08.602" v="686" actId="478"/>
          <ac:spMkLst>
            <pc:docMk/>
            <pc:sldMk cId="346361488" sldId="297"/>
            <ac:spMk id="11" creationId="{488DDD64-A8CD-B46A-854C-EE01A1B2E5FC}"/>
          </ac:spMkLst>
        </pc:spChg>
        <pc:spChg chg="add mod">
          <ac:chgData name="Andrea Alberti" userId="12275355-81bb-4ff2-ba5f-108dd79076d4" providerId="ADAL" clId="{6DB074ED-0834-004C-846C-023A7E50C9BC}" dt="2024-06-19T10:42:15.679" v="910" actId="1036"/>
          <ac:spMkLst>
            <pc:docMk/>
            <pc:sldMk cId="346361488" sldId="297"/>
            <ac:spMk id="12" creationId="{E829D275-AC61-4F76-5F2F-944EBE58F6CF}"/>
          </ac:spMkLst>
        </pc:spChg>
        <pc:spChg chg="mod">
          <ac:chgData name="Andrea Alberti" userId="12275355-81bb-4ff2-ba5f-108dd79076d4" providerId="ADAL" clId="{6DB074ED-0834-004C-846C-023A7E50C9BC}" dt="2024-06-19T10:27:18.126" v="622"/>
          <ac:spMkLst>
            <pc:docMk/>
            <pc:sldMk cId="346361488" sldId="297"/>
            <ac:spMk id="15" creationId="{D39E8E80-A9AC-AA85-B15B-DE890885CBCB}"/>
          </ac:spMkLst>
        </pc:spChg>
        <pc:spChg chg="mod">
          <ac:chgData name="Andrea Alberti" userId="12275355-81bb-4ff2-ba5f-108dd79076d4" providerId="ADAL" clId="{6DB074ED-0834-004C-846C-023A7E50C9BC}" dt="2024-06-19T10:27:18.126" v="622"/>
          <ac:spMkLst>
            <pc:docMk/>
            <pc:sldMk cId="346361488" sldId="297"/>
            <ac:spMk id="16" creationId="{1C371421-1EC7-0450-3FA8-B5B9D4DE5C40}"/>
          </ac:spMkLst>
        </pc:spChg>
        <pc:spChg chg="mod">
          <ac:chgData name="Andrea Alberti" userId="12275355-81bb-4ff2-ba5f-108dd79076d4" providerId="ADAL" clId="{6DB074ED-0834-004C-846C-023A7E50C9BC}" dt="2024-06-19T10:27:18.126" v="622"/>
          <ac:spMkLst>
            <pc:docMk/>
            <pc:sldMk cId="346361488" sldId="297"/>
            <ac:spMk id="17" creationId="{EB1919C9-12B5-FA14-E002-30296D36E1DA}"/>
          </ac:spMkLst>
        </pc:spChg>
        <pc:spChg chg="mod">
          <ac:chgData name="Andrea Alberti" userId="12275355-81bb-4ff2-ba5f-108dd79076d4" providerId="ADAL" clId="{6DB074ED-0834-004C-846C-023A7E50C9BC}" dt="2024-06-19T10:27:18.126" v="622"/>
          <ac:spMkLst>
            <pc:docMk/>
            <pc:sldMk cId="346361488" sldId="297"/>
            <ac:spMk id="18" creationId="{4812A77A-0F12-84C8-6ACD-AC6E82785970}"/>
          </ac:spMkLst>
        </pc:spChg>
        <pc:spChg chg="mod">
          <ac:chgData name="Andrea Alberti" userId="12275355-81bb-4ff2-ba5f-108dd79076d4" providerId="ADAL" clId="{6DB074ED-0834-004C-846C-023A7E50C9BC}" dt="2024-06-19T10:27:18.126" v="622"/>
          <ac:spMkLst>
            <pc:docMk/>
            <pc:sldMk cId="346361488" sldId="297"/>
            <ac:spMk id="19" creationId="{687A89C6-46C1-A937-B885-5DE22E969B6C}"/>
          </ac:spMkLst>
        </pc:spChg>
        <pc:spChg chg="mod">
          <ac:chgData name="Andrea Alberti" userId="12275355-81bb-4ff2-ba5f-108dd79076d4" providerId="ADAL" clId="{6DB074ED-0834-004C-846C-023A7E50C9BC}" dt="2024-06-19T10:27:18.126" v="622"/>
          <ac:spMkLst>
            <pc:docMk/>
            <pc:sldMk cId="346361488" sldId="297"/>
            <ac:spMk id="20" creationId="{5C305C72-E789-EF9F-DC96-23CFC19683DA}"/>
          </ac:spMkLst>
        </pc:spChg>
        <pc:spChg chg="mod">
          <ac:chgData name="Andrea Alberti" userId="12275355-81bb-4ff2-ba5f-108dd79076d4" providerId="ADAL" clId="{6DB074ED-0834-004C-846C-023A7E50C9BC}" dt="2024-06-19T10:27:18.126" v="622"/>
          <ac:spMkLst>
            <pc:docMk/>
            <pc:sldMk cId="346361488" sldId="297"/>
            <ac:spMk id="21" creationId="{EFB185F8-15DB-5F7D-A054-8ADF3E56B3B7}"/>
          </ac:spMkLst>
        </pc:spChg>
        <pc:spChg chg="mod">
          <ac:chgData name="Andrea Alberti" userId="12275355-81bb-4ff2-ba5f-108dd79076d4" providerId="ADAL" clId="{6DB074ED-0834-004C-846C-023A7E50C9BC}" dt="2024-06-19T10:27:18.126" v="622"/>
          <ac:spMkLst>
            <pc:docMk/>
            <pc:sldMk cId="346361488" sldId="297"/>
            <ac:spMk id="22" creationId="{D6C4B38F-1C55-41E2-AA86-741F3C61D475}"/>
          </ac:spMkLst>
        </pc:spChg>
        <pc:spChg chg="mod">
          <ac:chgData name="Andrea Alberti" userId="12275355-81bb-4ff2-ba5f-108dd79076d4" providerId="ADAL" clId="{6DB074ED-0834-004C-846C-023A7E50C9BC}" dt="2024-06-19T10:27:18.126" v="622"/>
          <ac:spMkLst>
            <pc:docMk/>
            <pc:sldMk cId="346361488" sldId="297"/>
            <ac:spMk id="23" creationId="{8AA68041-865C-21AD-D7ED-BF200FDD3FBE}"/>
          </ac:spMkLst>
        </pc:spChg>
        <pc:spChg chg="mod">
          <ac:chgData name="Andrea Alberti" userId="12275355-81bb-4ff2-ba5f-108dd79076d4" providerId="ADAL" clId="{6DB074ED-0834-004C-846C-023A7E50C9BC}" dt="2024-06-19T10:27:18.126" v="622"/>
          <ac:spMkLst>
            <pc:docMk/>
            <pc:sldMk cId="346361488" sldId="297"/>
            <ac:spMk id="24" creationId="{FDA4CAA8-4427-E2EB-1E96-43AF15888C26}"/>
          </ac:spMkLst>
        </pc:spChg>
        <pc:spChg chg="mod">
          <ac:chgData name="Andrea Alberti" userId="12275355-81bb-4ff2-ba5f-108dd79076d4" providerId="ADAL" clId="{6DB074ED-0834-004C-846C-023A7E50C9BC}" dt="2024-06-19T10:27:18.126" v="622"/>
          <ac:spMkLst>
            <pc:docMk/>
            <pc:sldMk cId="346361488" sldId="297"/>
            <ac:spMk id="25" creationId="{F16CA425-E63C-C16C-DEFF-F23CB1378C32}"/>
          </ac:spMkLst>
        </pc:spChg>
        <pc:spChg chg="mod">
          <ac:chgData name="Andrea Alberti" userId="12275355-81bb-4ff2-ba5f-108dd79076d4" providerId="ADAL" clId="{6DB074ED-0834-004C-846C-023A7E50C9BC}" dt="2024-06-19T10:27:18.126" v="622"/>
          <ac:spMkLst>
            <pc:docMk/>
            <pc:sldMk cId="346361488" sldId="297"/>
            <ac:spMk id="26" creationId="{AC0B2759-FD6C-9134-1156-823572C144CE}"/>
          </ac:spMkLst>
        </pc:spChg>
        <pc:spChg chg="add mod">
          <ac:chgData name="Andrea Alberti" userId="12275355-81bb-4ff2-ba5f-108dd79076d4" providerId="ADAL" clId="{6DB074ED-0834-004C-846C-023A7E50C9BC}" dt="2024-06-19T10:30:17.899" v="712"/>
          <ac:spMkLst>
            <pc:docMk/>
            <pc:sldMk cId="346361488" sldId="297"/>
            <ac:spMk id="27" creationId="{58D58175-6503-7359-AA36-22E0DE958385}"/>
          </ac:spMkLst>
        </pc:spChg>
        <pc:spChg chg="add mod">
          <ac:chgData name="Andrea Alberti" userId="12275355-81bb-4ff2-ba5f-108dd79076d4" providerId="ADAL" clId="{6DB074ED-0834-004C-846C-023A7E50C9BC}" dt="2024-06-19T10:30:17.899" v="712"/>
          <ac:spMkLst>
            <pc:docMk/>
            <pc:sldMk cId="346361488" sldId="297"/>
            <ac:spMk id="28" creationId="{51C95200-4C4F-03EB-67E2-C3982549FC1F}"/>
          </ac:spMkLst>
        </pc:spChg>
        <pc:spChg chg="mod">
          <ac:chgData name="Andrea Alberti" userId="12275355-81bb-4ff2-ba5f-108dd79076d4" providerId="ADAL" clId="{6DB074ED-0834-004C-846C-023A7E50C9BC}" dt="2024-06-19T10:30:15.700" v="711"/>
          <ac:spMkLst>
            <pc:docMk/>
            <pc:sldMk cId="346361488" sldId="297"/>
            <ac:spMk id="31" creationId="{FC82B0FC-2C9A-0D72-56B0-56189C5B92BF}"/>
          </ac:spMkLst>
        </pc:spChg>
        <pc:spChg chg="mod">
          <ac:chgData name="Andrea Alberti" userId="12275355-81bb-4ff2-ba5f-108dd79076d4" providerId="ADAL" clId="{6DB074ED-0834-004C-846C-023A7E50C9BC}" dt="2024-06-19T10:30:15.700" v="711"/>
          <ac:spMkLst>
            <pc:docMk/>
            <pc:sldMk cId="346361488" sldId="297"/>
            <ac:spMk id="32" creationId="{0FF4613F-988C-9C3A-2E83-AD260C0A5432}"/>
          </ac:spMkLst>
        </pc:spChg>
        <pc:spChg chg="mod">
          <ac:chgData name="Andrea Alberti" userId="12275355-81bb-4ff2-ba5f-108dd79076d4" providerId="ADAL" clId="{6DB074ED-0834-004C-846C-023A7E50C9BC}" dt="2024-06-19T10:30:15.700" v="711"/>
          <ac:spMkLst>
            <pc:docMk/>
            <pc:sldMk cId="346361488" sldId="297"/>
            <ac:spMk id="33" creationId="{DC2878E6-601E-3D6D-F565-470AC91275D6}"/>
          </ac:spMkLst>
        </pc:spChg>
        <pc:spChg chg="mod">
          <ac:chgData name="Andrea Alberti" userId="12275355-81bb-4ff2-ba5f-108dd79076d4" providerId="ADAL" clId="{6DB074ED-0834-004C-846C-023A7E50C9BC}" dt="2024-06-19T10:30:15.700" v="711"/>
          <ac:spMkLst>
            <pc:docMk/>
            <pc:sldMk cId="346361488" sldId="297"/>
            <ac:spMk id="35" creationId="{E5EFB433-BAE9-105C-9F98-A4339A02AFC7}"/>
          </ac:spMkLst>
        </pc:spChg>
        <pc:spChg chg="mod">
          <ac:chgData name="Andrea Alberti" userId="12275355-81bb-4ff2-ba5f-108dd79076d4" providerId="ADAL" clId="{6DB074ED-0834-004C-846C-023A7E50C9BC}" dt="2024-06-19T10:30:15.700" v="711"/>
          <ac:spMkLst>
            <pc:docMk/>
            <pc:sldMk cId="346361488" sldId="297"/>
            <ac:spMk id="36" creationId="{B87E82EF-9195-AE2C-C02D-1DFEA7E845A3}"/>
          </ac:spMkLst>
        </pc:spChg>
        <pc:spChg chg="mod">
          <ac:chgData name="Andrea Alberti" userId="12275355-81bb-4ff2-ba5f-108dd79076d4" providerId="ADAL" clId="{6DB074ED-0834-004C-846C-023A7E50C9BC}" dt="2024-06-19T10:30:15.700" v="711"/>
          <ac:spMkLst>
            <pc:docMk/>
            <pc:sldMk cId="346361488" sldId="297"/>
            <ac:spMk id="37" creationId="{EF90AB89-501E-269B-4DE6-67A4EEB68B9D}"/>
          </ac:spMkLst>
        </pc:spChg>
        <pc:spChg chg="mod">
          <ac:chgData name="Andrea Alberti" userId="12275355-81bb-4ff2-ba5f-108dd79076d4" providerId="ADAL" clId="{6DB074ED-0834-004C-846C-023A7E50C9BC}" dt="2024-06-19T10:30:15.700" v="711"/>
          <ac:spMkLst>
            <pc:docMk/>
            <pc:sldMk cId="346361488" sldId="297"/>
            <ac:spMk id="38" creationId="{A46C9555-B8A3-2011-FFBF-E1B357DB51B9}"/>
          </ac:spMkLst>
        </pc:spChg>
        <pc:spChg chg="mod">
          <ac:chgData name="Andrea Alberti" userId="12275355-81bb-4ff2-ba5f-108dd79076d4" providerId="ADAL" clId="{6DB074ED-0834-004C-846C-023A7E50C9BC}" dt="2024-06-19T10:30:15.700" v="711"/>
          <ac:spMkLst>
            <pc:docMk/>
            <pc:sldMk cId="346361488" sldId="297"/>
            <ac:spMk id="39" creationId="{C41DFC9A-5B0D-18EA-AD91-071DFAD9FD9D}"/>
          </ac:spMkLst>
        </pc:spChg>
        <pc:spChg chg="mod">
          <ac:chgData name="Andrea Alberti" userId="12275355-81bb-4ff2-ba5f-108dd79076d4" providerId="ADAL" clId="{6DB074ED-0834-004C-846C-023A7E50C9BC}" dt="2024-06-19T10:30:15.700" v="711"/>
          <ac:spMkLst>
            <pc:docMk/>
            <pc:sldMk cId="346361488" sldId="297"/>
            <ac:spMk id="40" creationId="{22B5EB21-8349-A5F8-DFAE-A208531802FB}"/>
          </ac:spMkLst>
        </pc:spChg>
        <pc:spChg chg="mod">
          <ac:chgData name="Andrea Alberti" userId="12275355-81bb-4ff2-ba5f-108dd79076d4" providerId="ADAL" clId="{6DB074ED-0834-004C-846C-023A7E50C9BC}" dt="2024-06-19T10:30:15.700" v="711"/>
          <ac:spMkLst>
            <pc:docMk/>
            <pc:sldMk cId="346361488" sldId="297"/>
            <ac:spMk id="41" creationId="{547DFA4C-D11E-56DA-5625-85E42ED25450}"/>
          </ac:spMkLst>
        </pc:spChg>
        <pc:spChg chg="add mod">
          <ac:chgData name="Andrea Alberti" userId="12275355-81bb-4ff2-ba5f-108dd79076d4" providerId="ADAL" clId="{6DB074ED-0834-004C-846C-023A7E50C9BC}" dt="2024-06-20T08:08:32.353" v="927" actId="1037"/>
          <ac:spMkLst>
            <pc:docMk/>
            <pc:sldMk cId="346361488" sldId="297"/>
            <ac:spMk id="42" creationId="{2904D120-CB9D-8FDA-483B-4A4A2AF3DFF7}"/>
          </ac:spMkLst>
        </pc:spChg>
        <pc:spChg chg="add mod">
          <ac:chgData name="Andrea Alberti" userId="12275355-81bb-4ff2-ba5f-108dd79076d4" providerId="ADAL" clId="{6DB074ED-0834-004C-846C-023A7E50C9BC}" dt="2024-06-20T08:07:45.067" v="925" actId="1037"/>
          <ac:spMkLst>
            <pc:docMk/>
            <pc:sldMk cId="346361488" sldId="297"/>
            <ac:spMk id="43" creationId="{6422DE6C-19A9-7D45-43D8-AAFD4AA7EE62}"/>
          </ac:spMkLst>
        </pc:spChg>
        <pc:spChg chg="add mod">
          <ac:chgData name="Andrea Alberti" userId="12275355-81bb-4ff2-ba5f-108dd79076d4" providerId="ADAL" clId="{6DB074ED-0834-004C-846C-023A7E50C9BC}" dt="2024-06-19T10:30:23.406" v="713"/>
          <ac:spMkLst>
            <pc:docMk/>
            <pc:sldMk cId="346361488" sldId="297"/>
            <ac:spMk id="46" creationId="{D32DBF60-9EF7-FD92-0B52-73E457898639}"/>
          </ac:spMkLst>
        </pc:spChg>
        <pc:spChg chg="add mod">
          <ac:chgData name="Andrea Alberti" userId="12275355-81bb-4ff2-ba5f-108dd79076d4" providerId="ADAL" clId="{6DB074ED-0834-004C-846C-023A7E50C9BC}" dt="2024-06-19T10:30:23.406" v="713"/>
          <ac:spMkLst>
            <pc:docMk/>
            <pc:sldMk cId="346361488" sldId="297"/>
            <ac:spMk id="47" creationId="{980CC71C-1DEB-257D-6CDF-C3E82E818A93}"/>
          </ac:spMkLst>
        </pc:spChg>
        <pc:spChg chg="add mod">
          <ac:chgData name="Andrea Alberti" userId="12275355-81bb-4ff2-ba5f-108dd79076d4" providerId="ADAL" clId="{6DB074ED-0834-004C-846C-023A7E50C9BC}" dt="2024-06-19T10:30:23.406" v="713"/>
          <ac:spMkLst>
            <pc:docMk/>
            <pc:sldMk cId="346361488" sldId="297"/>
            <ac:spMk id="48" creationId="{487A6E70-B488-3F85-ACCA-A15B045E3047}"/>
          </ac:spMkLst>
        </pc:spChg>
        <pc:spChg chg="add mod">
          <ac:chgData name="Andrea Alberti" userId="12275355-81bb-4ff2-ba5f-108dd79076d4" providerId="ADAL" clId="{6DB074ED-0834-004C-846C-023A7E50C9BC}" dt="2024-06-19T10:30:23.406" v="713"/>
          <ac:spMkLst>
            <pc:docMk/>
            <pc:sldMk cId="346361488" sldId="297"/>
            <ac:spMk id="49" creationId="{357E1F3F-44F2-308D-88C3-9FA3EB631DE6}"/>
          </ac:spMkLst>
        </pc:spChg>
        <pc:spChg chg="add mod">
          <ac:chgData name="Andrea Alberti" userId="12275355-81bb-4ff2-ba5f-108dd79076d4" providerId="ADAL" clId="{6DB074ED-0834-004C-846C-023A7E50C9BC}" dt="2024-06-19T10:30:23.406" v="713"/>
          <ac:spMkLst>
            <pc:docMk/>
            <pc:sldMk cId="346361488" sldId="297"/>
            <ac:spMk id="50" creationId="{92A73C31-87D4-D184-5E9C-02410C3F0DFB}"/>
          </ac:spMkLst>
        </pc:spChg>
        <pc:spChg chg="add mod">
          <ac:chgData name="Andrea Alberti" userId="12275355-81bb-4ff2-ba5f-108dd79076d4" providerId="ADAL" clId="{6DB074ED-0834-004C-846C-023A7E50C9BC}" dt="2024-06-19T10:30:23.406" v="713"/>
          <ac:spMkLst>
            <pc:docMk/>
            <pc:sldMk cId="346361488" sldId="297"/>
            <ac:spMk id="51" creationId="{E6460845-B1E4-F6BD-5AB2-D87395FA904C}"/>
          </ac:spMkLst>
        </pc:spChg>
        <pc:spChg chg="add mod">
          <ac:chgData name="Andrea Alberti" userId="12275355-81bb-4ff2-ba5f-108dd79076d4" providerId="ADAL" clId="{6DB074ED-0834-004C-846C-023A7E50C9BC}" dt="2024-06-19T10:30:23.406" v="713"/>
          <ac:spMkLst>
            <pc:docMk/>
            <pc:sldMk cId="346361488" sldId="297"/>
            <ac:spMk id="52" creationId="{F9B79E83-5291-AB2C-566D-A3538C471E1C}"/>
          </ac:spMkLst>
        </pc:spChg>
        <pc:spChg chg="add mod">
          <ac:chgData name="Andrea Alberti" userId="12275355-81bb-4ff2-ba5f-108dd79076d4" providerId="ADAL" clId="{6DB074ED-0834-004C-846C-023A7E50C9BC}" dt="2024-06-19T10:30:23.406" v="713"/>
          <ac:spMkLst>
            <pc:docMk/>
            <pc:sldMk cId="346361488" sldId="297"/>
            <ac:spMk id="53" creationId="{FB99444A-028E-5B40-EB65-E439BAF5F882}"/>
          </ac:spMkLst>
        </pc:spChg>
        <pc:spChg chg="add mod">
          <ac:chgData name="Andrea Alberti" userId="12275355-81bb-4ff2-ba5f-108dd79076d4" providerId="ADAL" clId="{6DB074ED-0834-004C-846C-023A7E50C9BC}" dt="2024-06-19T10:30:23.406" v="713"/>
          <ac:spMkLst>
            <pc:docMk/>
            <pc:sldMk cId="346361488" sldId="297"/>
            <ac:spMk id="54" creationId="{65B002AD-25A8-CA1A-B325-F39F439A7055}"/>
          </ac:spMkLst>
        </pc:spChg>
        <pc:spChg chg="add mod">
          <ac:chgData name="Andrea Alberti" userId="12275355-81bb-4ff2-ba5f-108dd79076d4" providerId="ADAL" clId="{6DB074ED-0834-004C-846C-023A7E50C9BC}" dt="2024-06-19T10:30:23.406" v="713"/>
          <ac:spMkLst>
            <pc:docMk/>
            <pc:sldMk cId="346361488" sldId="297"/>
            <ac:spMk id="55" creationId="{5E2197A6-679E-6530-2DAF-946780D58DFF}"/>
          </ac:spMkLst>
        </pc:spChg>
        <pc:spChg chg="add del mod">
          <ac:chgData name="Andrea Alberti" userId="12275355-81bb-4ff2-ba5f-108dd79076d4" providerId="ADAL" clId="{6DB074ED-0834-004C-846C-023A7E50C9BC}" dt="2024-06-19T10:30:32.290" v="716" actId="478"/>
          <ac:spMkLst>
            <pc:docMk/>
            <pc:sldMk cId="346361488" sldId="297"/>
            <ac:spMk id="57" creationId="{CBD9F1A8-48C6-3BA1-D900-59845F10B656}"/>
          </ac:spMkLst>
        </pc:spChg>
        <pc:spChg chg="add mod">
          <ac:chgData name="Andrea Alberti" userId="12275355-81bb-4ff2-ba5f-108dd79076d4" providerId="ADAL" clId="{6DB074ED-0834-004C-846C-023A7E50C9BC}" dt="2024-06-19T10:32:32.534" v="722"/>
          <ac:spMkLst>
            <pc:docMk/>
            <pc:sldMk cId="346361488" sldId="297"/>
            <ac:spMk id="58" creationId="{F851F914-A3FE-1507-9A8F-82E27C8EC37D}"/>
          </ac:spMkLst>
        </pc:spChg>
        <pc:spChg chg="mod">
          <ac:chgData name="Andrea Alberti" userId="12275355-81bb-4ff2-ba5f-108dd79076d4" providerId="ADAL" clId="{6DB074ED-0834-004C-846C-023A7E50C9BC}" dt="2024-06-19T10:32:32.534" v="722"/>
          <ac:spMkLst>
            <pc:docMk/>
            <pc:sldMk cId="346361488" sldId="297"/>
            <ac:spMk id="60" creationId="{A34BEBC7-E5EC-C8FF-CF6E-0A01A4626084}"/>
          </ac:spMkLst>
        </pc:spChg>
        <pc:spChg chg="mod">
          <ac:chgData name="Andrea Alberti" userId="12275355-81bb-4ff2-ba5f-108dd79076d4" providerId="ADAL" clId="{6DB074ED-0834-004C-846C-023A7E50C9BC}" dt="2024-06-19T10:32:32.534" v="722"/>
          <ac:spMkLst>
            <pc:docMk/>
            <pc:sldMk cId="346361488" sldId="297"/>
            <ac:spMk id="61" creationId="{73B28F5F-F40D-F802-134B-49C4E4D0906C}"/>
          </ac:spMkLst>
        </pc:spChg>
        <pc:spChg chg="add mod">
          <ac:chgData name="Andrea Alberti" userId="12275355-81bb-4ff2-ba5f-108dd79076d4" providerId="ADAL" clId="{6DB074ED-0834-004C-846C-023A7E50C9BC}" dt="2024-06-19T10:32:51.131" v="723"/>
          <ac:spMkLst>
            <pc:docMk/>
            <pc:sldMk cId="346361488" sldId="297"/>
            <ac:spMk id="62" creationId="{10E79A63-C7DE-EB07-3621-DB63C9CFEE69}"/>
          </ac:spMkLst>
        </pc:spChg>
        <pc:spChg chg="mod">
          <ac:chgData name="Andrea Alberti" userId="12275355-81bb-4ff2-ba5f-108dd79076d4" providerId="ADAL" clId="{6DB074ED-0834-004C-846C-023A7E50C9BC}" dt="2024-06-19T10:32:51.131" v="723"/>
          <ac:spMkLst>
            <pc:docMk/>
            <pc:sldMk cId="346361488" sldId="297"/>
            <ac:spMk id="320" creationId="{52101581-9A51-28CA-E006-79AAC6AC7C68}"/>
          </ac:spMkLst>
        </pc:spChg>
        <pc:spChg chg="mod">
          <ac:chgData name="Andrea Alberti" userId="12275355-81bb-4ff2-ba5f-108dd79076d4" providerId="ADAL" clId="{6DB074ED-0834-004C-846C-023A7E50C9BC}" dt="2024-06-19T10:32:51.131" v="723"/>
          <ac:spMkLst>
            <pc:docMk/>
            <pc:sldMk cId="346361488" sldId="297"/>
            <ac:spMk id="321" creationId="{6923E21E-12D7-9F7D-D57B-900AEA178022}"/>
          </ac:spMkLst>
        </pc:spChg>
        <pc:spChg chg="add mod">
          <ac:chgData name="Andrea Alberti" userId="12275355-81bb-4ff2-ba5f-108dd79076d4" providerId="ADAL" clId="{6DB074ED-0834-004C-846C-023A7E50C9BC}" dt="2024-06-19T10:32:54.961" v="724"/>
          <ac:spMkLst>
            <pc:docMk/>
            <pc:sldMk cId="346361488" sldId="297"/>
            <ac:spMk id="322" creationId="{E63EEFB6-DEF7-BD24-4190-F8793A2D61D4}"/>
          </ac:spMkLst>
        </pc:spChg>
        <pc:spChg chg="mod">
          <ac:chgData name="Andrea Alberti" userId="12275355-81bb-4ff2-ba5f-108dd79076d4" providerId="ADAL" clId="{6DB074ED-0834-004C-846C-023A7E50C9BC}" dt="2024-06-19T10:32:54.961" v="724"/>
          <ac:spMkLst>
            <pc:docMk/>
            <pc:sldMk cId="346361488" sldId="297"/>
            <ac:spMk id="324" creationId="{754E9592-F632-5368-8345-D5EF6ADDA9D7}"/>
          </ac:spMkLst>
        </pc:spChg>
        <pc:spChg chg="mod">
          <ac:chgData name="Andrea Alberti" userId="12275355-81bb-4ff2-ba5f-108dd79076d4" providerId="ADAL" clId="{6DB074ED-0834-004C-846C-023A7E50C9BC}" dt="2024-06-19T10:32:54.961" v="724"/>
          <ac:spMkLst>
            <pc:docMk/>
            <pc:sldMk cId="346361488" sldId="297"/>
            <ac:spMk id="325" creationId="{509E25BC-B4F3-9F83-B9E4-6DFE0CD7E1A2}"/>
          </ac:spMkLst>
        </pc:spChg>
        <pc:spChg chg="add del mod topLvl">
          <ac:chgData name="Andrea Alberti" userId="12275355-81bb-4ff2-ba5f-108dd79076d4" providerId="ADAL" clId="{6DB074ED-0834-004C-846C-023A7E50C9BC}" dt="2024-06-19T10:33:27.793" v="736" actId="21"/>
          <ac:spMkLst>
            <pc:docMk/>
            <pc:sldMk cId="346361488" sldId="297"/>
            <ac:spMk id="328" creationId="{65B86B47-4E5A-DF91-4915-AC05F3189350}"/>
          </ac:spMkLst>
        </pc:spChg>
        <pc:spChg chg="mod topLvl">
          <ac:chgData name="Andrea Alberti" userId="12275355-81bb-4ff2-ba5f-108dd79076d4" providerId="ADAL" clId="{6DB074ED-0834-004C-846C-023A7E50C9BC}" dt="2024-06-19T10:33:27.793" v="736" actId="21"/>
          <ac:spMkLst>
            <pc:docMk/>
            <pc:sldMk cId="346361488" sldId="297"/>
            <ac:spMk id="329" creationId="{109BB1A2-E885-658D-4D49-B3E15825C7E4}"/>
          </ac:spMkLst>
        </pc:spChg>
        <pc:spChg chg="del mod">
          <ac:chgData name="Andrea Alberti" userId="12275355-81bb-4ff2-ba5f-108dd79076d4" providerId="ADAL" clId="{6DB074ED-0834-004C-846C-023A7E50C9BC}" dt="2024-06-19T10:33:17.692" v="729" actId="21"/>
          <ac:spMkLst>
            <pc:docMk/>
            <pc:sldMk cId="346361488" sldId="297"/>
            <ac:spMk id="330" creationId="{046DBCF9-A99F-0C6B-156C-33CEDE875372}"/>
          </ac:spMkLst>
        </pc:spChg>
        <pc:spChg chg="add mod">
          <ac:chgData name="Andrea Alberti" userId="12275355-81bb-4ff2-ba5f-108dd79076d4" providerId="ADAL" clId="{6DB074ED-0834-004C-846C-023A7E50C9BC}" dt="2024-06-19T10:42:15.679" v="910" actId="1036"/>
          <ac:spMkLst>
            <pc:docMk/>
            <pc:sldMk cId="346361488" sldId="297"/>
            <ac:spMk id="331" creationId="{2AAB59B5-E35C-577A-6CF5-3A57C777F0CE}"/>
          </ac:spMkLst>
        </pc:spChg>
        <pc:spChg chg="add del mod">
          <ac:chgData name="Andrea Alberti" userId="12275355-81bb-4ff2-ba5f-108dd79076d4" providerId="ADAL" clId="{6DB074ED-0834-004C-846C-023A7E50C9BC}" dt="2024-06-19T10:34:44.477" v="750"/>
          <ac:spMkLst>
            <pc:docMk/>
            <pc:sldMk cId="346361488" sldId="297"/>
            <ac:spMk id="332" creationId="{A94F8B95-6402-877E-D289-D24FDF65ABDE}"/>
          </ac:spMkLst>
        </pc:spChg>
        <pc:spChg chg="add mod">
          <ac:chgData name="Andrea Alberti" userId="12275355-81bb-4ff2-ba5f-108dd79076d4" providerId="ADAL" clId="{6DB074ED-0834-004C-846C-023A7E50C9BC}" dt="2024-06-20T08:07:45.067" v="925" actId="1037"/>
          <ac:spMkLst>
            <pc:docMk/>
            <pc:sldMk cId="346361488" sldId="297"/>
            <ac:spMk id="333" creationId="{02553056-0E01-C19A-5EE8-E846790F9AAA}"/>
          </ac:spMkLst>
        </pc:spChg>
        <pc:spChg chg="add mod">
          <ac:chgData name="Andrea Alberti" userId="12275355-81bb-4ff2-ba5f-108dd79076d4" providerId="ADAL" clId="{6DB074ED-0834-004C-846C-023A7E50C9BC}" dt="2024-06-19T10:42:15.679" v="910" actId="1036"/>
          <ac:spMkLst>
            <pc:docMk/>
            <pc:sldMk cId="346361488" sldId="297"/>
            <ac:spMk id="334" creationId="{168D6067-8F61-0ECF-9A6D-3B088A21D592}"/>
          </ac:spMkLst>
        </pc:spChg>
        <pc:spChg chg="add mod">
          <ac:chgData name="Andrea Alberti" userId="12275355-81bb-4ff2-ba5f-108dd79076d4" providerId="ADAL" clId="{6DB074ED-0834-004C-846C-023A7E50C9BC}" dt="2024-06-20T08:07:45.067" v="925" actId="1037"/>
          <ac:spMkLst>
            <pc:docMk/>
            <pc:sldMk cId="346361488" sldId="297"/>
            <ac:spMk id="335" creationId="{70C19EC6-DA04-92DF-2CCF-CF3C160CB092}"/>
          </ac:spMkLst>
        </pc:spChg>
        <pc:spChg chg="add del mod">
          <ac:chgData name="Andrea Alberti" userId="12275355-81bb-4ff2-ba5f-108dd79076d4" providerId="ADAL" clId="{6DB074ED-0834-004C-846C-023A7E50C9BC}" dt="2024-06-19T10:39:28.182" v="872"/>
          <ac:spMkLst>
            <pc:docMk/>
            <pc:sldMk cId="346361488" sldId="297"/>
            <ac:spMk id="336" creationId="{1A6BD441-A1E0-499E-72E3-0738002522E9}"/>
          </ac:spMkLst>
        </pc:spChg>
        <pc:spChg chg="mod">
          <ac:chgData name="Andrea Alberti" userId="12275355-81bb-4ff2-ba5f-108dd79076d4" providerId="ADAL" clId="{6DB074ED-0834-004C-846C-023A7E50C9BC}" dt="2024-06-19T10:26:33.831" v="621" actId="1035"/>
          <ac:spMkLst>
            <pc:docMk/>
            <pc:sldMk cId="346361488" sldId="297"/>
            <ac:spMk id="339" creationId="{00000000-0000-0000-0000-000000000000}"/>
          </ac:spMkLst>
        </pc:spChg>
        <pc:grpChg chg="add del mod">
          <ac:chgData name="Andrea Alberti" userId="12275355-81bb-4ff2-ba5f-108dd79076d4" providerId="ADAL" clId="{6DB074ED-0834-004C-846C-023A7E50C9BC}" dt="2024-06-19T10:34:54.343" v="759" actId="478"/>
          <ac:grpSpMkLst>
            <pc:docMk/>
            <pc:sldMk cId="346361488" sldId="297"/>
            <ac:grpSpMk id="14" creationId="{6C9B62B9-E3C4-BAF2-7961-C26017543A88}"/>
          </ac:grpSpMkLst>
        </pc:grpChg>
        <pc:grpChg chg="add mod">
          <ac:chgData name="Andrea Alberti" userId="12275355-81bb-4ff2-ba5f-108dd79076d4" providerId="ADAL" clId="{6DB074ED-0834-004C-846C-023A7E50C9BC}" dt="2024-06-19T10:30:15.700" v="711"/>
          <ac:grpSpMkLst>
            <pc:docMk/>
            <pc:sldMk cId="346361488" sldId="297"/>
            <ac:grpSpMk id="30" creationId="{09E8F4D9-7273-D865-6D09-1549903BB488}"/>
          </ac:grpSpMkLst>
        </pc:grpChg>
        <pc:grpChg chg="add del mod">
          <ac:chgData name="Andrea Alberti" userId="12275355-81bb-4ff2-ba5f-108dd79076d4" providerId="ADAL" clId="{6DB074ED-0834-004C-846C-023A7E50C9BC}" dt="2024-06-19T10:34:44.207" v="748" actId="478"/>
          <ac:grpSpMkLst>
            <pc:docMk/>
            <pc:sldMk cId="346361488" sldId="297"/>
            <ac:grpSpMk id="45" creationId="{56380BC5-5392-2604-A428-722D5DD9FC07}"/>
          </ac:grpSpMkLst>
        </pc:grpChg>
        <pc:grpChg chg="add mod">
          <ac:chgData name="Andrea Alberti" userId="12275355-81bb-4ff2-ba5f-108dd79076d4" providerId="ADAL" clId="{6DB074ED-0834-004C-846C-023A7E50C9BC}" dt="2024-06-19T10:32:32.534" v="722"/>
          <ac:grpSpMkLst>
            <pc:docMk/>
            <pc:sldMk cId="346361488" sldId="297"/>
            <ac:grpSpMk id="59" creationId="{040FF277-38DE-6F9D-5019-9596AA8F1382}"/>
          </ac:grpSpMkLst>
        </pc:grpChg>
        <pc:grpChg chg="add mod">
          <ac:chgData name="Andrea Alberti" userId="12275355-81bb-4ff2-ba5f-108dd79076d4" providerId="ADAL" clId="{6DB074ED-0834-004C-846C-023A7E50C9BC}" dt="2024-06-19T10:32:51.131" v="723"/>
          <ac:grpSpMkLst>
            <pc:docMk/>
            <pc:sldMk cId="346361488" sldId="297"/>
            <ac:grpSpMk id="63" creationId="{4945A32E-BE56-5D63-6573-5D0AE5095794}"/>
          </ac:grpSpMkLst>
        </pc:grpChg>
        <pc:grpChg chg="add mod">
          <ac:chgData name="Andrea Alberti" userId="12275355-81bb-4ff2-ba5f-108dd79076d4" providerId="ADAL" clId="{6DB074ED-0834-004C-846C-023A7E50C9BC}" dt="2024-06-19T10:32:54.961" v="724"/>
          <ac:grpSpMkLst>
            <pc:docMk/>
            <pc:sldMk cId="346361488" sldId="297"/>
            <ac:grpSpMk id="323" creationId="{DF53100A-AEDD-18D7-1211-83D81EE9BB74}"/>
          </ac:grpSpMkLst>
        </pc:grpChg>
        <pc:grpChg chg="add del mod">
          <ac:chgData name="Andrea Alberti" userId="12275355-81bb-4ff2-ba5f-108dd79076d4" providerId="ADAL" clId="{6DB074ED-0834-004C-846C-023A7E50C9BC}" dt="2024-06-19T10:33:45.843" v="743" actId="478"/>
          <ac:grpSpMkLst>
            <pc:docMk/>
            <pc:sldMk cId="346361488" sldId="297"/>
            <ac:grpSpMk id="327" creationId="{4F3282A8-7FE7-93B2-DE33-834CC1BA65EC}"/>
          </ac:grpSpMkLst>
        </pc:grpChg>
        <pc:picChg chg="add mod">
          <ac:chgData name="Andrea Alberti" userId="12275355-81bb-4ff2-ba5f-108dd79076d4" providerId="ADAL" clId="{6DB074ED-0834-004C-846C-023A7E50C9BC}" dt="2024-06-24T09:57:00.358" v="11382" actId="29295"/>
          <ac:picMkLst>
            <pc:docMk/>
            <pc:sldMk cId="346361488" sldId="297"/>
            <ac:picMk id="2" creationId="{B21E277E-8F5F-D2EF-A719-A7CC48EA44C5}"/>
          </ac:picMkLst>
        </pc:picChg>
        <pc:picChg chg="add del mod">
          <ac:chgData name="Andrea Alberti" userId="12275355-81bb-4ff2-ba5f-108dd79076d4" providerId="ADAL" clId="{6DB074ED-0834-004C-846C-023A7E50C9BC}" dt="2024-06-19T10:33:10.733" v="727" actId="27803"/>
          <ac:picMkLst>
            <pc:docMk/>
            <pc:sldMk cId="346361488" sldId="297"/>
            <ac:picMk id="326" creationId="{28843792-3E36-8721-31D9-7385B7DA7036}"/>
          </ac:picMkLst>
        </pc:picChg>
        <pc:cxnChg chg="add mod">
          <ac:chgData name="Andrea Alberti" userId="12275355-81bb-4ff2-ba5f-108dd79076d4" providerId="ADAL" clId="{6DB074ED-0834-004C-846C-023A7E50C9BC}" dt="2024-06-19T10:42:15.679" v="910" actId="1036"/>
          <ac:cxnSpMkLst>
            <pc:docMk/>
            <pc:sldMk cId="346361488" sldId="297"/>
            <ac:cxnSpMk id="13" creationId="{7A6F3293-4DBD-837D-6BEB-6201F4BC31B9}"/>
          </ac:cxnSpMkLst>
        </pc:cxnChg>
        <pc:cxnChg chg="add mod">
          <ac:chgData name="Andrea Alberti" userId="12275355-81bb-4ff2-ba5f-108dd79076d4" providerId="ADAL" clId="{6DB074ED-0834-004C-846C-023A7E50C9BC}" dt="2024-06-19T10:30:15.700" v="711"/>
          <ac:cxnSpMkLst>
            <pc:docMk/>
            <pc:sldMk cId="346361488" sldId="297"/>
            <ac:cxnSpMk id="29" creationId="{8BF543C6-F31A-307F-BCF9-C76C1B46E3AE}"/>
          </ac:cxnSpMkLst>
        </pc:cxnChg>
        <pc:cxnChg chg="add mod">
          <ac:chgData name="Andrea Alberti" userId="12275355-81bb-4ff2-ba5f-108dd79076d4" providerId="ADAL" clId="{6DB074ED-0834-004C-846C-023A7E50C9BC}" dt="2024-06-20T08:07:45.067" v="925" actId="1037"/>
          <ac:cxnSpMkLst>
            <pc:docMk/>
            <pc:sldMk cId="346361488" sldId="297"/>
            <ac:cxnSpMk id="44" creationId="{7DFCA763-C43C-AE3F-3CD7-ED29761E52E8}"/>
          </ac:cxnSpMkLst>
        </pc:cxnChg>
      </pc:sldChg>
      <pc:sldChg chg="addSp delSp modSp add mod modTransition">
        <pc:chgData name="Andrea Alberti" userId="12275355-81bb-4ff2-ba5f-108dd79076d4" providerId="ADAL" clId="{6DB074ED-0834-004C-846C-023A7E50C9BC}" dt="2024-07-01T10:09:59.083" v="12178" actId="20577"/>
        <pc:sldMkLst>
          <pc:docMk/>
          <pc:sldMk cId="3691093891" sldId="298"/>
        </pc:sldMkLst>
        <pc:spChg chg="mod">
          <ac:chgData name="Andrea Alberti" userId="12275355-81bb-4ff2-ba5f-108dd79076d4" providerId="ADAL" clId="{6DB074ED-0834-004C-846C-023A7E50C9BC}" dt="2024-06-22T10:15:27.900" v="10306"/>
          <ac:spMkLst>
            <pc:docMk/>
            <pc:sldMk cId="3691093891" sldId="298"/>
            <ac:spMk id="3" creationId="{980C98EB-3D63-BE08-3F90-6B75D719AE0D}"/>
          </ac:spMkLst>
        </pc:spChg>
        <pc:spChg chg="mod">
          <ac:chgData name="Andrea Alberti" userId="12275355-81bb-4ff2-ba5f-108dd79076d4" providerId="ADAL" clId="{6DB074ED-0834-004C-846C-023A7E50C9BC}" dt="2024-06-22T10:15:27.900" v="10306"/>
          <ac:spMkLst>
            <pc:docMk/>
            <pc:sldMk cId="3691093891" sldId="298"/>
            <ac:spMk id="4" creationId="{8328388C-2B0E-2134-C903-74CBB2336C0A}"/>
          </ac:spMkLst>
        </pc:spChg>
        <pc:spChg chg="mod">
          <ac:chgData name="Andrea Alberti" userId="12275355-81bb-4ff2-ba5f-108dd79076d4" providerId="ADAL" clId="{6DB074ED-0834-004C-846C-023A7E50C9BC}" dt="2024-06-22T10:15:27.900" v="10306"/>
          <ac:spMkLst>
            <pc:docMk/>
            <pc:sldMk cId="3691093891" sldId="298"/>
            <ac:spMk id="5" creationId="{28E20982-C60A-4445-4359-15160ADEA116}"/>
          </ac:spMkLst>
        </pc:spChg>
        <pc:spChg chg="mod">
          <ac:chgData name="Andrea Alberti" userId="12275355-81bb-4ff2-ba5f-108dd79076d4" providerId="ADAL" clId="{6DB074ED-0834-004C-846C-023A7E50C9BC}" dt="2024-06-22T10:15:27.900" v="10306"/>
          <ac:spMkLst>
            <pc:docMk/>
            <pc:sldMk cId="3691093891" sldId="298"/>
            <ac:spMk id="6" creationId="{10CA6FA5-4EE7-91AD-6D5E-A94DBCB43811}"/>
          </ac:spMkLst>
        </pc:spChg>
        <pc:spChg chg="add mod">
          <ac:chgData name="Andrea Alberti" userId="12275355-81bb-4ff2-ba5f-108dd79076d4" providerId="ADAL" clId="{6DB074ED-0834-004C-846C-023A7E50C9BC}" dt="2024-06-22T10:48:28.294" v="10830" actId="1076"/>
          <ac:spMkLst>
            <pc:docMk/>
            <pc:sldMk cId="3691093891" sldId="298"/>
            <ac:spMk id="7" creationId="{54C898E7-C8AF-6619-5694-885D7287AA2C}"/>
          </ac:spMkLst>
        </pc:spChg>
        <pc:spChg chg="mod">
          <ac:chgData name="Andrea Alberti" userId="12275355-81bb-4ff2-ba5f-108dd79076d4" providerId="ADAL" clId="{6DB074ED-0834-004C-846C-023A7E50C9BC}" dt="2024-06-22T10:16:51.119" v="10440" actId="1035"/>
          <ac:spMkLst>
            <pc:docMk/>
            <pc:sldMk cId="3691093891" sldId="298"/>
            <ac:spMk id="614" creationId="{00000000-0000-0000-0000-000000000000}"/>
          </ac:spMkLst>
        </pc:spChg>
        <pc:grpChg chg="add del mod">
          <ac:chgData name="Andrea Alberti" userId="12275355-81bb-4ff2-ba5f-108dd79076d4" providerId="ADAL" clId="{6DB074ED-0834-004C-846C-023A7E50C9BC}" dt="2024-06-22T10:15:29.035" v="10307" actId="478"/>
          <ac:grpSpMkLst>
            <pc:docMk/>
            <pc:sldMk cId="3691093891" sldId="298"/>
            <ac:grpSpMk id="2" creationId="{20CF030E-6400-9D2E-B6F1-E4888DC20F0C}"/>
          </ac:grpSpMkLst>
        </pc:grpChg>
        <pc:graphicFrameChg chg="mod modGraphic">
          <ac:chgData name="Andrea Alberti" userId="12275355-81bb-4ff2-ba5f-108dd79076d4" providerId="ADAL" clId="{6DB074ED-0834-004C-846C-023A7E50C9BC}" dt="2024-07-01T10:09:59.083" v="12178" actId="20577"/>
          <ac:graphicFrameMkLst>
            <pc:docMk/>
            <pc:sldMk cId="3691093891" sldId="298"/>
            <ac:graphicFrameMk id="615" creationId="{00000000-0000-0000-0000-000000000000}"/>
          </ac:graphicFrameMkLst>
        </pc:graphicFrameChg>
        <pc:picChg chg="add mod">
          <ac:chgData name="Andrea Alberti" userId="12275355-81bb-4ff2-ba5f-108dd79076d4" providerId="ADAL" clId="{6DB074ED-0834-004C-846C-023A7E50C9BC}" dt="2024-06-24T09:47:41.232" v="11202" actId="14100"/>
          <ac:picMkLst>
            <pc:docMk/>
            <pc:sldMk cId="3691093891" sldId="298"/>
            <ac:picMk id="2" creationId="{63534F82-9AA8-D59E-8E21-0E98FF27EE2A}"/>
          </ac:picMkLst>
        </pc:picChg>
      </pc:sldChg>
      <pc:sldChg chg="addSp delSp modSp add mod modTransition modNotesTx">
        <pc:chgData name="Andrea Alberti" userId="12275355-81bb-4ff2-ba5f-108dd79076d4" providerId="ADAL" clId="{6DB074ED-0834-004C-846C-023A7E50C9BC}" dt="2024-06-26T13:04:42.639" v="11833" actId="20577"/>
        <pc:sldMkLst>
          <pc:docMk/>
          <pc:sldMk cId="595062584" sldId="299"/>
        </pc:sldMkLst>
        <pc:spChg chg="mod">
          <ac:chgData name="Andrea Alberti" userId="12275355-81bb-4ff2-ba5f-108dd79076d4" providerId="ADAL" clId="{6DB074ED-0834-004C-846C-023A7E50C9BC}" dt="2024-06-20T08:50:44.245" v="1549" actId="1037"/>
          <ac:spMkLst>
            <pc:docMk/>
            <pc:sldMk cId="595062584" sldId="299"/>
            <ac:spMk id="4" creationId="{04D379B0-6DAE-1620-5EFB-BCC3A52CD584}"/>
          </ac:spMkLst>
        </pc:spChg>
        <pc:spChg chg="add del mod">
          <ac:chgData name="Andrea Alberti" userId="12275355-81bb-4ff2-ba5f-108dd79076d4" providerId="ADAL" clId="{6DB074ED-0834-004C-846C-023A7E50C9BC}" dt="2024-06-20T08:32:18.659" v="1034" actId="478"/>
          <ac:spMkLst>
            <pc:docMk/>
            <pc:sldMk cId="595062584" sldId="299"/>
            <ac:spMk id="4" creationId="{C7E5D1B8-2F63-5154-8189-60F951CAC1C6}"/>
          </ac:spMkLst>
        </pc:spChg>
        <pc:spChg chg="add del mod">
          <ac:chgData name="Andrea Alberti" userId="12275355-81bb-4ff2-ba5f-108dd79076d4" providerId="ADAL" clId="{6DB074ED-0834-004C-846C-023A7E50C9BC}" dt="2024-06-20T08:37:17.785" v="1377" actId="478"/>
          <ac:spMkLst>
            <pc:docMk/>
            <pc:sldMk cId="595062584" sldId="299"/>
            <ac:spMk id="4" creationId="{F31DB564-1D57-60CF-01D3-FE42D58DECC4}"/>
          </ac:spMkLst>
        </pc:spChg>
        <pc:spChg chg="mod">
          <ac:chgData name="Andrea Alberti" userId="12275355-81bb-4ff2-ba5f-108dd79076d4" providerId="ADAL" clId="{6DB074ED-0834-004C-846C-023A7E50C9BC}" dt="2024-06-21T09:12:10.989" v="7171" actId="1036"/>
          <ac:spMkLst>
            <pc:docMk/>
            <pc:sldMk cId="595062584" sldId="299"/>
            <ac:spMk id="5" creationId="{859DCD4E-D181-1489-2DCA-988AC09B9D4B}"/>
          </ac:spMkLst>
        </pc:spChg>
        <pc:spChg chg="add del mod">
          <ac:chgData name="Andrea Alberti" userId="12275355-81bb-4ff2-ba5f-108dd79076d4" providerId="ADAL" clId="{6DB074ED-0834-004C-846C-023A7E50C9BC}" dt="2024-06-20T08:37:10.972" v="1375" actId="478"/>
          <ac:spMkLst>
            <pc:docMk/>
            <pc:sldMk cId="595062584" sldId="299"/>
            <ac:spMk id="6" creationId="{703C9BF8-4235-6306-B584-07B0AF377AD0}"/>
          </ac:spMkLst>
        </pc:spChg>
        <pc:spChg chg="add del mod">
          <ac:chgData name="Andrea Alberti" userId="12275355-81bb-4ff2-ba5f-108dd79076d4" providerId="ADAL" clId="{6DB074ED-0834-004C-846C-023A7E50C9BC}" dt="2024-06-20T08:38:28.301" v="1408" actId="478"/>
          <ac:spMkLst>
            <pc:docMk/>
            <pc:sldMk cId="595062584" sldId="299"/>
            <ac:spMk id="7" creationId="{20A026C7-400B-92D3-DD65-FC0CDF8BBAB8}"/>
          </ac:spMkLst>
        </pc:spChg>
        <pc:spChg chg="mod">
          <ac:chgData name="Andrea Alberti" userId="12275355-81bb-4ff2-ba5f-108dd79076d4" providerId="ADAL" clId="{6DB074ED-0834-004C-846C-023A7E50C9BC}" dt="2024-06-21T09:12:10.989" v="7171" actId="1036"/>
          <ac:spMkLst>
            <pc:docMk/>
            <pc:sldMk cId="595062584" sldId="299"/>
            <ac:spMk id="8" creationId="{EAF34685-9D13-7DFA-5ECB-3845D219CD0A}"/>
          </ac:spMkLst>
        </pc:spChg>
        <pc:spChg chg="add del mod">
          <ac:chgData name="Andrea Alberti" userId="12275355-81bb-4ff2-ba5f-108dd79076d4" providerId="ADAL" clId="{6DB074ED-0834-004C-846C-023A7E50C9BC}" dt="2024-06-20T08:38:33.092" v="1410" actId="478"/>
          <ac:spMkLst>
            <pc:docMk/>
            <pc:sldMk cId="595062584" sldId="299"/>
            <ac:spMk id="9" creationId="{ABA1C848-6A7F-57AE-0C64-7F6E128476BC}"/>
          </ac:spMkLst>
        </pc:spChg>
        <pc:spChg chg="add mod">
          <ac:chgData name="Andrea Alberti" userId="12275355-81bb-4ff2-ba5f-108dd79076d4" providerId="ADAL" clId="{6DB074ED-0834-004C-846C-023A7E50C9BC}" dt="2024-06-20T08:50:44.245" v="1549" actId="1037"/>
          <ac:spMkLst>
            <pc:docMk/>
            <pc:sldMk cId="595062584" sldId="299"/>
            <ac:spMk id="10" creationId="{52B163C1-56D2-7238-ECA6-5C53FF6A6214}"/>
          </ac:spMkLst>
        </pc:spChg>
        <pc:spChg chg="add mod">
          <ac:chgData name="Andrea Alberti" userId="12275355-81bb-4ff2-ba5f-108dd79076d4" providerId="ADAL" clId="{6DB074ED-0834-004C-846C-023A7E50C9BC}" dt="2024-06-21T09:12:10.989" v="7171" actId="1036"/>
          <ac:spMkLst>
            <pc:docMk/>
            <pc:sldMk cId="595062584" sldId="299"/>
            <ac:spMk id="11" creationId="{A3C86BD4-BEC8-F56A-14F6-E3E7F999A908}"/>
          </ac:spMkLst>
        </pc:spChg>
        <pc:spChg chg="add mod">
          <ac:chgData name="Andrea Alberti" userId="12275355-81bb-4ff2-ba5f-108dd79076d4" providerId="ADAL" clId="{6DB074ED-0834-004C-846C-023A7E50C9BC}" dt="2024-06-20T08:50:44.245" v="1549" actId="1037"/>
          <ac:spMkLst>
            <pc:docMk/>
            <pc:sldMk cId="595062584" sldId="299"/>
            <ac:spMk id="12" creationId="{B3841BE9-CFF2-BA2B-AF81-9124B11122ED}"/>
          </ac:spMkLst>
        </pc:spChg>
        <pc:spChg chg="mod topLvl">
          <ac:chgData name="Andrea Alberti" userId="12275355-81bb-4ff2-ba5f-108dd79076d4" providerId="ADAL" clId="{6DB074ED-0834-004C-846C-023A7E50C9BC}" dt="2024-06-20T08:50:44.245" v="1549" actId="1037"/>
          <ac:spMkLst>
            <pc:docMk/>
            <pc:sldMk cId="595062584" sldId="299"/>
            <ac:spMk id="14" creationId="{30661BDC-F2E5-9B46-42D2-E41887B58B3C}"/>
          </ac:spMkLst>
        </pc:spChg>
        <pc:spChg chg="mod topLvl">
          <ac:chgData name="Andrea Alberti" userId="12275355-81bb-4ff2-ba5f-108dd79076d4" providerId="ADAL" clId="{6DB074ED-0834-004C-846C-023A7E50C9BC}" dt="2024-06-20T08:50:44.245" v="1549" actId="1037"/>
          <ac:spMkLst>
            <pc:docMk/>
            <pc:sldMk cId="595062584" sldId="299"/>
            <ac:spMk id="15" creationId="{79B1907D-F377-7D6B-258E-FA5E842377D4}"/>
          </ac:spMkLst>
        </pc:spChg>
        <pc:spChg chg="mod topLvl">
          <ac:chgData name="Andrea Alberti" userId="12275355-81bb-4ff2-ba5f-108dd79076d4" providerId="ADAL" clId="{6DB074ED-0834-004C-846C-023A7E50C9BC}" dt="2024-06-20T08:50:44.245" v="1549" actId="1037"/>
          <ac:spMkLst>
            <pc:docMk/>
            <pc:sldMk cId="595062584" sldId="299"/>
            <ac:spMk id="16" creationId="{CCEDDB86-CD40-47AD-1170-CD3D1EB09F82}"/>
          </ac:spMkLst>
        </pc:spChg>
        <pc:spChg chg="mod topLvl">
          <ac:chgData name="Andrea Alberti" userId="12275355-81bb-4ff2-ba5f-108dd79076d4" providerId="ADAL" clId="{6DB074ED-0834-004C-846C-023A7E50C9BC}" dt="2024-06-20T08:50:44.245" v="1549" actId="1037"/>
          <ac:spMkLst>
            <pc:docMk/>
            <pc:sldMk cId="595062584" sldId="299"/>
            <ac:spMk id="17" creationId="{4CB50DF2-4B8C-E81D-8987-B3B78F360C57}"/>
          </ac:spMkLst>
        </pc:spChg>
        <pc:spChg chg="mod topLvl">
          <ac:chgData name="Andrea Alberti" userId="12275355-81bb-4ff2-ba5f-108dd79076d4" providerId="ADAL" clId="{6DB074ED-0834-004C-846C-023A7E50C9BC}" dt="2024-06-20T08:50:44.245" v="1549" actId="1037"/>
          <ac:spMkLst>
            <pc:docMk/>
            <pc:sldMk cId="595062584" sldId="299"/>
            <ac:spMk id="18" creationId="{145F0026-166A-2409-0F24-5BFE0720BAF4}"/>
          </ac:spMkLst>
        </pc:spChg>
        <pc:spChg chg="mod topLvl">
          <ac:chgData name="Andrea Alberti" userId="12275355-81bb-4ff2-ba5f-108dd79076d4" providerId="ADAL" clId="{6DB074ED-0834-004C-846C-023A7E50C9BC}" dt="2024-06-20T08:50:44.245" v="1549" actId="1037"/>
          <ac:spMkLst>
            <pc:docMk/>
            <pc:sldMk cId="595062584" sldId="299"/>
            <ac:spMk id="19" creationId="{BD54B468-779F-2905-0829-62390EF9F885}"/>
          </ac:spMkLst>
        </pc:spChg>
        <pc:spChg chg="mod topLvl">
          <ac:chgData name="Andrea Alberti" userId="12275355-81bb-4ff2-ba5f-108dd79076d4" providerId="ADAL" clId="{6DB074ED-0834-004C-846C-023A7E50C9BC}" dt="2024-06-20T08:50:44.245" v="1549" actId="1037"/>
          <ac:spMkLst>
            <pc:docMk/>
            <pc:sldMk cId="595062584" sldId="299"/>
            <ac:spMk id="20" creationId="{4A690F67-9A22-E63B-56A7-FA71F292914C}"/>
          </ac:spMkLst>
        </pc:spChg>
        <pc:spChg chg="mod topLvl">
          <ac:chgData name="Andrea Alberti" userId="12275355-81bb-4ff2-ba5f-108dd79076d4" providerId="ADAL" clId="{6DB074ED-0834-004C-846C-023A7E50C9BC}" dt="2024-06-20T08:50:44.245" v="1549" actId="1037"/>
          <ac:spMkLst>
            <pc:docMk/>
            <pc:sldMk cId="595062584" sldId="299"/>
            <ac:spMk id="21" creationId="{C76993D4-E3F9-BE3B-542A-92101F08AABD}"/>
          </ac:spMkLst>
        </pc:spChg>
        <pc:spChg chg="mod topLvl">
          <ac:chgData name="Andrea Alberti" userId="12275355-81bb-4ff2-ba5f-108dd79076d4" providerId="ADAL" clId="{6DB074ED-0834-004C-846C-023A7E50C9BC}" dt="2024-06-20T08:50:44.245" v="1549" actId="1037"/>
          <ac:spMkLst>
            <pc:docMk/>
            <pc:sldMk cId="595062584" sldId="299"/>
            <ac:spMk id="22" creationId="{23A0DFD8-F859-08A9-5867-43B8EB3BCD25}"/>
          </ac:spMkLst>
        </pc:spChg>
        <pc:spChg chg="del mod topLvl">
          <ac:chgData name="Andrea Alberti" userId="12275355-81bb-4ff2-ba5f-108dd79076d4" providerId="ADAL" clId="{6DB074ED-0834-004C-846C-023A7E50C9BC}" dt="2024-06-20T08:50:13.736" v="1513" actId="478"/>
          <ac:spMkLst>
            <pc:docMk/>
            <pc:sldMk cId="595062584" sldId="299"/>
            <ac:spMk id="24" creationId="{6559F249-2539-2DC4-9CE9-0A31A19260F5}"/>
          </ac:spMkLst>
        </pc:spChg>
        <pc:spChg chg="mod topLvl">
          <ac:chgData name="Andrea Alberti" userId="12275355-81bb-4ff2-ba5f-108dd79076d4" providerId="ADAL" clId="{6DB074ED-0834-004C-846C-023A7E50C9BC}" dt="2024-06-20T08:50:44.245" v="1549" actId="1037"/>
          <ac:spMkLst>
            <pc:docMk/>
            <pc:sldMk cId="595062584" sldId="299"/>
            <ac:spMk id="25" creationId="{E39535AE-7BA6-C6A1-947D-0EE12E0E7083}"/>
          </ac:spMkLst>
        </pc:spChg>
        <pc:spChg chg="del mod topLvl">
          <ac:chgData name="Andrea Alberti" userId="12275355-81bb-4ff2-ba5f-108dd79076d4" providerId="ADAL" clId="{6DB074ED-0834-004C-846C-023A7E50C9BC}" dt="2024-06-20T08:50:12.227" v="1512" actId="478"/>
          <ac:spMkLst>
            <pc:docMk/>
            <pc:sldMk cId="595062584" sldId="299"/>
            <ac:spMk id="26" creationId="{1BD91667-DD2F-D8F2-1B7F-80F360D17AD3}"/>
          </ac:spMkLst>
        </pc:spChg>
        <pc:spChg chg="mod topLvl">
          <ac:chgData name="Andrea Alberti" userId="12275355-81bb-4ff2-ba5f-108dd79076d4" providerId="ADAL" clId="{6DB074ED-0834-004C-846C-023A7E50C9BC}" dt="2024-06-20T08:50:44.245" v="1549" actId="1037"/>
          <ac:spMkLst>
            <pc:docMk/>
            <pc:sldMk cId="595062584" sldId="299"/>
            <ac:spMk id="27" creationId="{7B8C8C74-7E49-B92B-6B98-F23D2EFA70A9}"/>
          </ac:spMkLst>
        </pc:spChg>
        <pc:spChg chg="add mod">
          <ac:chgData name="Andrea Alberti" userId="12275355-81bb-4ff2-ba5f-108dd79076d4" providerId="ADAL" clId="{6DB074ED-0834-004C-846C-023A7E50C9BC}" dt="2024-06-21T09:12:10.989" v="7171" actId="1036"/>
          <ac:spMkLst>
            <pc:docMk/>
            <pc:sldMk cId="595062584" sldId="299"/>
            <ac:spMk id="28" creationId="{AE2862A6-A7B9-AE8A-1668-095B0EDE4CFF}"/>
          </ac:spMkLst>
        </pc:spChg>
        <pc:spChg chg="add mod">
          <ac:chgData name="Andrea Alberti" userId="12275355-81bb-4ff2-ba5f-108dd79076d4" providerId="ADAL" clId="{6DB074ED-0834-004C-846C-023A7E50C9BC}" dt="2024-06-20T08:50:44.245" v="1549" actId="1037"/>
          <ac:spMkLst>
            <pc:docMk/>
            <pc:sldMk cId="595062584" sldId="299"/>
            <ac:spMk id="29" creationId="{A7E7A899-9824-5B79-E672-E50BB86E080B}"/>
          </ac:spMkLst>
        </pc:spChg>
        <pc:spChg chg="mod">
          <ac:chgData name="Andrea Alberti" userId="12275355-81bb-4ff2-ba5f-108dd79076d4" providerId="ADAL" clId="{6DB074ED-0834-004C-846C-023A7E50C9BC}" dt="2024-06-20T08:46:05.005" v="1484" actId="108"/>
          <ac:spMkLst>
            <pc:docMk/>
            <pc:sldMk cId="595062584" sldId="299"/>
            <ac:spMk id="31" creationId="{4C6C19C9-A660-0F42-7080-6B3F2AB46705}"/>
          </ac:spMkLst>
        </pc:spChg>
        <pc:spChg chg="mod">
          <ac:chgData name="Andrea Alberti" userId="12275355-81bb-4ff2-ba5f-108dd79076d4" providerId="ADAL" clId="{6DB074ED-0834-004C-846C-023A7E50C9BC}" dt="2024-06-20T08:46:05.005" v="1484" actId="108"/>
          <ac:spMkLst>
            <pc:docMk/>
            <pc:sldMk cId="595062584" sldId="299"/>
            <ac:spMk id="32" creationId="{BA02E1AF-BA5A-E622-DA6D-4D745435A3DF}"/>
          </ac:spMkLst>
        </pc:spChg>
        <pc:spChg chg="mod">
          <ac:chgData name="Andrea Alberti" userId="12275355-81bb-4ff2-ba5f-108dd79076d4" providerId="ADAL" clId="{6DB074ED-0834-004C-846C-023A7E50C9BC}" dt="2024-06-20T08:50:44.245" v="1549" actId="1037"/>
          <ac:spMkLst>
            <pc:docMk/>
            <pc:sldMk cId="595062584" sldId="299"/>
            <ac:spMk id="34" creationId="{3FF64E0F-E1C7-7B23-C955-9811FE135E4E}"/>
          </ac:spMkLst>
        </pc:spChg>
        <pc:spChg chg="add del mod">
          <ac:chgData name="Andrea Alberti" userId="12275355-81bb-4ff2-ba5f-108dd79076d4" providerId="ADAL" clId="{6DB074ED-0834-004C-846C-023A7E50C9BC}" dt="2024-06-20T08:50:56.435" v="1557" actId="1076"/>
          <ac:spMkLst>
            <pc:docMk/>
            <pc:sldMk cId="595062584" sldId="299"/>
            <ac:spMk id="323" creationId="{00000000-0000-0000-0000-000000000000}"/>
          </ac:spMkLst>
        </pc:spChg>
        <pc:spChg chg="del mod">
          <ac:chgData name="Andrea Alberti" userId="12275355-81bb-4ff2-ba5f-108dd79076d4" providerId="ADAL" clId="{6DB074ED-0834-004C-846C-023A7E50C9BC}" dt="2024-06-20T08:38:30.159" v="1409" actId="478"/>
          <ac:spMkLst>
            <pc:docMk/>
            <pc:sldMk cId="595062584" sldId="299"/>
            <ac:spMk id="324" creationId="{00000000-0000-0000-0000-000000000000}"/>
          </ac:spMkLst>
        </pc:spChg>
        <pc:grpChg chg="add del mod">
          <ac:chgData name="Andrea Alberti" userId="12275355-81bb-4ff2-ba5f-108dd79076d4" providerId="ADAL" clId="{6DB074ED-0834-004C-846C-023A7E50C9BC}" dt="2024-06-20T08:50:08.078" v="1511" actId="165"/>
          <ac:grpSpMkLst>
            <pc:docMk/>
            <pc:sldMk cId="595062584" sldId="299"/>
            <ac:grpSpMk id="13" creationId="{06D957FD-9219-3E72-FB8D-5556DF337D00}"/>
          </ac:grpSpMkLst>
        </pc:grpChg>
        <pc:grpChg chg="add del mod">
          <ac:chgData name="Andrea Alberti" userId="12275355-81bb-4ff2-ba5f-108dd79076d4" providerId="ADAL" clId="{6DB074ED-0834-004C-846C-023A7E50C9BC}" dt="2024-06-20T08:50:08.078" v="1511" actId="165"/>
          <ac:grpSpMkLst>
            <pc:docMk/>
            <pc:sldMk cId="595062584" sldId="299"/>
            <ac:grpSpMk id="23" creationId="{C70F740F-336C-CF51-750F-0EF5CD2A4726}"/>
          </ac:grpSpMkLst>
        </pc:grpChg>
        <pc:grpChg chg="add del mod">
          <ac:chgData name="Andrea Alberti" userId="12275355-81bb-4ff2-ba5f-108dd79076d4" providerId="ADAL" clId="{6DB074ED-0834-004C-846C-023A7E50C9BC}" dt="2024-06-20T08:47:20.078" v="1493" actId="478"/>
          <ac:grpSpMkLst>
            <pc:docMk/>
            <pc:sldMk cId="595062584" sldId="299"/>
            <ac:grpSpMk id="30" creationId="{9209891A-0D33-B82C-DC24-A94B93AD685F}"/>
          </ac:grpSpMkLst>
        </pc:grpChg>
        <pc:grpChg chg="add mod">
          <ac:chgData name="Andrea Alberti" userId="12275355-81bb-4ff2-ba5f-108dd79076d4" providerId="ADAL" clId="{6DB074ED-0834-004C-846C-023A7E50C9BC}" dt="2024-06-20T08:50:44.245" v="1549" actId="1037"/>
          <ac:grpSpMkLst>
            <pc:docMk/>
            <pc:sldMk cId="595062584" sldId="299"/>
            <ac:grpSpMk id="35" creationId="{FC853F3B-B9C8-A66F-5DC8-8F251DC48F98}"/>
          </ac:grpSpMkLst>
        </pc:grpChg>
        <pc:grpChg chg="add mod">
          <ac:chgData name="Andrea Alberti" userId="12275355-81bb-4ff2-ba5f-108dd79076d4" providerId="ADAL" clId="{6DB074ED-0834-004C-846C-023A7E50C9BC}" dt="2024-06-20T08:50:44.245" v="1549" actId="1037"/>
          <ac:grpSpMkLst>
            <pc:docMk/>
            <pc:sldMk cId="595062584" sldId="299"/>
            <ac:grpSpMk id="36" creationId="{3CFCFF72-3864-D54B-6782-4F3199505F32}"/>
          </ac:grpSpMkLst>
        </pc:grpChg>
        <pc:picChg chg="add del mod">
          <ac:chgData name="Andrea Alberti" userId="12275355-81bb-4ff2-ba5f-108dd79076d4" providerId="ADAL" clId="{6DB074ED-0834-004C-846C-023A7E50C9BC}" dt="2024-06-20T08:31:34.438" v="979" actId="478"/>
          <ac:picMkLst>
            <pc:docMk/>
            <pc:sldMk cId="595062584" sldId="299"/>
            <ac:picMk id="2" creationId="{2705B73B-212C-CA26-305E-3D015F1DCC91}"/>
          </ac:picMkLst>
        </pc:picChg>
        <pc:picChg chg="add mod">
          <ac:chgData name="Andrea Alberti" userId="12275355-81bb-4ff2-ba5f-108dd79076d4" providerId="ADAL" clId="{6DB074ED-0834-004C-846C-023A7E50C9BC}" dt="2024-06-20T13:08:26.002" v="4264"/>
          <ac:picMkLst>
            <pc:docMk/>
            <pc:sldMk cId="595062584" sldId="299"/>
            <ac:picMk id="2" creationId="{556DDE18-015E-0B43-1100-E6726C3281BB}"/>
          </ac:picMkLst>
        </pc:picChg>
        <pc:picChg chg="add mod">
          <ac:chgData name="Andrea Alberti" userId="12275355-81bb-4ff2-ba5f-108dd79076d4" providerId="ADAL" clId="{6DB074ED-0834-004C-846C-023A7E50C9BC}" dt="2024-06-20T13:08:32.727" v="4265"/>
          <ac:picMkLst>
            <pc:docMk/>
            <pc:sldMk cId="595062584" sldId="299"/>
            <ac:picMk id="3" creationId="{30A38079-7D8E-FB69-10E9-72126EA21771}"/>
          </ac:picMkLst>
        </pc:picChg>
        <pc:picChg chg="add del mod">
          <ac:chgData name="Andrea Alberti" userId="12275355-81bb-4ff2-ba5f-108dd79076d4" providerId="ADAL" clId="{6DB074ED-0834-004C-846C-023A7E50C9BC}" dt="2024-06-20T08:33:18.090" v="1041" actId="21"/>
          <ac:picMkLst>
            <pc:docMk/>
            <pc:sldMk cId="595062584" sldId="299"/>
            <ac:picMk id="5" creationId="{556DDE18-015E-0B43-1100-E6726C3281BB}"/>
          </ac:picMkLst>
        </pc:picChg>
        <pc:picChg chg="add mod">
          <ac:chgData name="Andrea Alberti" userId="12275355-81bb-4ff2-ba5f-108dd79076d4" providerId="ADAL" clId="{6DB074ED-0834-004C-846C-023A7E50C9BC}" dt="2024-06-24T09:48:06.838" v="11211" actId="1076"/>
          <ac:picMkLst>
            <pc:docMk/>
            <pc:sldMk cId="595062584" sldId="299"/>
            <ac:picMk id="6" creationId="{8F688D8D-172D-D6F6-5394-7A653F0CC379}"/>
          </ac:picMkLst>
        </pc:picChg>
        <pc:picChg chg="del mod modCrop">
          <ac:chgData name="Andrea Alberti" userId="12275355-81bb-4ff2-ba5f-108dd79076d4" providerId="ADAL" clId="{6DB074ED-0834-004C-846C-023A7E50C9BC}" dt="2024-06-20T08:32:16.955" v="1033" actId="478"/>
          <ac:picMkLst>
            <pc:docMk/>
            <pc:sldMk cId="595062584" sldId="299"/>
            <ac:picMk id="325" creationId="{00000000-0000-0000-0000-000000000000}"/>
          </ac:picMkLst>
        </pc:picChg>
        <pc:picChg chg="mod">
          <ac:chgData name="Andrea Alberti" userId="12275355-81bb-4ff2-ba5f-108dd79076d4" providerId="ADAL" clId="{6DB074ED-0834-004C-846C-023A7E50C9BC}" dt="2024-06-20T08:50:44.245" v="1549" actId="1037"/>
          <ac:picMkLst>
            <pc:docMk/>
            <pc:sldMk cId="595062584" sldId="299"/>
            <ac:picMk id="1026" creationId="{0054D85A-23FB-D104-22D0-07B43DF3C845}"/>
          </ac:picMkLst>
        </pc:picChg>
        <pc:cxnChg chg="add mod">
          <ac:chgData name="Andrea Alberti" userId="12275355-81bb-4ff2-ba5f-108dd79076d4" providerId="ADAL" clId="{6DB074ED-0834-004C-846C-023A7E50C9BC}" dt="2024-06-20T09:16:51.616" v="1998" actId="1037"/>
          <ac:cxnSpMkLst>
            <pc:docMk/>
            <pc:sldMk cId="595062584" sldId="299"/>
            <ac:cxnSpMk id="37" creationId="{CD7A3EB2-100E-C01E-C622-5710C0CFE00B}"/>
          </ac:cxnSpMkLst>
        </pc:cxnChg>
        <pc:cxnChg chg="add mod">
          <ac:chgData name="Andrea Alberti" userId="12275355-81bb-4ff2-ba5f-108dd79076d4" providerId="ADAL" clId="{6DB074ED-0834-004C-846C-023A7E50C9BC}" dt="2024-06-21T09:12:10.989" v="7171" actId="1036"/>
          <ac:cxnSpMkLst>
            <pc:docMk/>
            <pc:sldMk cId="595062584" sldId="299"/>
            <ac:cxnSpMk id="38" creationId="{7A882E2B-E2A1-8097-9A35-7DDCE977BDE9}"/>
          </ac:cxnSpMkLst>
        </pc:cxnChg>
        <pc:cxnChg chg="add mod">
          <ac:chgData name="Andrea Alberti" userId="12275355-81bb-4ff2-ba5f-108dd79076d4" providerId="ADAL" clId="{6DB074ED-0834-004C-846C-023A7E50C9BC}" dt="2024-06-20T09:17:03.200" v="2000" actId="1036"/>
          <ac:cxnSpMkLst>
            <pc:docMk/>
            <pc:sldMk cId="595062584" sldId="299"/>
            <ac:cxnSpMk id="39" creationId="{EEB9480E-2A75-99B9-9551-06D74BAC65C1}"/>
          </ac:cxnSpMkLst>
        </pc:cxnChg>
      </pc:sldChg>
      <pc:sldChg chg="addSp delSp modSp add del mod">
        <pc:chgData name="Andrea Alberti" userId="12275355-81bb-4ff2-ba5f-108dd79076d4" providerId="ADAL" clId="{6DB074ED-0834-004C-846C-023A7E50C9BC}" dt="2024-06-20T09:06:59.862" v="1984" actId="2696"/>
        <pc:sldMkLst>
          <pc:docMk/>
          <pc:sldMk cId="104388194" sldId="300"/>
        </pc:sldMkLst>
        <pc:spChg chg="add del mod">
          <ac:chgData name="Andrea Alberti" userId="12275355-81bb-4ff2-ba5f-108dd79076d4" providerId="ADAL" clId="{6DB074ED-0834-004C-846C-023A7E50C9BC}" dt="2024-06-20T08:59:50.633" v="1625" actId="478"/>
          <ac:spMkLst>
            <pc:docMk/>
            <pc:sldMk cId="104388194" sldId="300"/>
            <ac:spMk id="4" creationId="{AD2390E3-ABA3-79D3-7C21-028B0B916BD6}"/>
          </ac:spMkLst>
        </pc:spChg>
        <pc:spChg chg="del mod">
          <ac:chgData name="Andrea Alberti" userId="12275355-81bb-4ff2-ba5f-108dd79076d4" providerId="ADAL" clId="{6DB074ED-0834-004C-846C-023A7E50C9BC}" dt="2024-06-20T08:59:48.705" v="1624" actId="478"/>
          <ac:spMkLst>
            <pc:docMk/>
            <pc:sldMk cId="104388194" sldId="300"/>
            <ac:spMk id="623"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4"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5"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6"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7"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8"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29"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0"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1"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2"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3"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4" creationId="{00000000-0000-0000-0000-000000000000}"/>
          </ac:spMkLst>
        </pc:spChg>
        <pc:spChg chg="del">
          <ac:chgData name="Andrea Alberti" userId="12275355-81bb-4ff2-ba5f-108dd79076d4" providerId="ADAL" clId="{6DB074ED-0834-004C-846C-023A7E50C9BC}" dt="2024-06-20T08:59:48.705" v="1624" actId="478"/>
          <ac:spMkLst>
            <pc:docMk/>
            <pc:sldMk cId="104388194" sldId="300"/>
            <ac:spMk id="635" creationId="{00000000-0000-0000-0000-000000000000}"/>
          </ac:spMkLst>
        </pc:spChg>
        <pc:grpChg chg="del">
          <ac:chgData name="Andrea Alberti" userId="12275355-81bb-4ff2-ba5f-108dd79076d4" providerId="ADAL" clId="{6DB074ED-0834-004C-846C-023A7E50C9BC}" dt="2024-06-20T08:59:48.705" v="1624" actId="478"/>
          <ac:grpSpMkLst>
            <pc:docMk/>
            <pc:sldMk cId="104388194" sldId="300"/>
            <ac:grpSpMk id="620"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43"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55"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64"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71"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90" creationId="{00000000-0000-0000-0000-000000000000}"/>
          </ac:grpSpMkLst>
        </pc:grpChg>
        <pc:grpChg chg="del">
          <ac:chgData name="Andrea Alberti" userId="12275355-81bb-4ff2-ba5f-108dd79076d4" providerId="ADAL" clId="{6DB074ED-0834-004C-846C-023A7E50C9BC}" dt="2024-06-20T08:59:48.705" v="1624" actId="478"/>
          <ac:grpSpMkLst>
            <pc:docMk/>
            <pc:sldMk cId="104388194" sldId="300"/>
            <ac:grpSpMk id="697" creationId="{00000000-0000-0000-0000-000000000000}"/>
          </ac:grpSpMkLst>
        </pc:grpChg>
        <pc:picChg chg="add mod">
          <ac:chgData name="Andrea Alberti" userId="12275355-81bb-4ff2-ba5f-108dd79076d4" providerId="ADAL" clId="{6DB074ED-0834-004C-846C-023A7E50C9BC}" dt="2024-06-20T09:01:44.513" v="1916" actId="14861"/>
          <ac:picMkLst>
            <pc:docMk/>
            <pc:sldMk cId="104388194" sldId="300"/>
            <ac:picMk id="2" creationId="{ACD57491-FC09-2456-47E7-D4689D265FB0}"/>
          </ac:picMkLst>
        </pc:picChg>
        <pc:picChg chg="add mod">
          <ac:chgData name="Andrea Alberti" userId="12275355-81bb-4ff2-ba5f-108dd79076d4" providerId="ADAL" clId="{6DB074ED-0834-004C-846C-023A7E50C9BC}" dt="2024-06-20T09:01:53.057" v="1919" actId="108"/>
          <ac:picMkLst>
            <pc:docMk/>
            <pc:sldMk cId="104388194" sldId="300"/>
            <ac:picMk id="5" creationId="{5EB0D65E-BE93-6A2A-1762-FEA26EAB4ADB}"/>
          </ac:picMkLst>
        </pc:picChg>
        <pc:picChg chg="add mod">
          <ac:chgData name="Andrea Alberti" userId="12275355-81bb-4ff2-ba5f-108dd79076d4" providerId="ADAL" clId="{6DB074ED-0834-004C-846C-023A7E50C9BC}" dt="2024-06-20T09:01:51.987" v="1917" actId="108"/>
          <ac:picMkLst>
            <pc:docMk/>
            <pc:sldMk cId="104388194" sldId="300"/>
            <ac:picMk id="6" creationId="{9FC68229-DB93-3C0E-0645-93215375875E}"/>
          </ac:picMkLst>
        </pc:picChg>
        <pc:picChg chg="add mod">
          <ac:chgData name="Andrea Alberti" userId="12275355-81bb-4ff2-ba5f-108dd79076d4" providerId="ADAL" clId="{6DB074ED-0834-004C-846C-023A7E50C9BC}" dt="2024-06-20T09:01:53.597" v="1920" actId="108"/>
          <ac:picMkLst>
            <pc:docMk/>
            <pc:sldMk cId="104388194" sldId="300"/>
            <ac:picMk id="7" creationId="{F9FCE6B1-364B-C802-64ED-F9B49474D173}"/>
          </ac:picMkLst>
        </pc:picChg>
        <pc:picChg chg="add mod">
          <ac:chgData name="Andrea Alberti" userId="12275355-81bb-4ff2-ba5f-108dd79076d4" providerId="ADAL" clId="{6DB074ED-0834-004C-846C-023A7E50C9BC}" dt="2024-06-20T09:01:52.532" v="1918" actId="108"/>
          <ac:picMkLst>
            <pc:docMk/>
            <pc:sldMk cId="104388194" sldId="300"/>
            <ac:picMk id="8" creationId="{06A9CAC9-02C6-2386-A735-671196D0B2B6}"/>
          </ac:picMkLst>
        </pc:picChg>
        <pc:picChg chg="del">
          <ac:chgData name="Andrea Alberti" userId="12275355-81bb-4ff2-ba5f-108dd79076d4" providerId="ADAL" clId="{6DB074ED-0834-004C-846C-023A7E50C9BC}" dt="2024-06-20T08:59:48.705" v="1624" actId="478"/>
          <ac:picMkLst>
            <pc:docMk/>
            <pc:sldMk cId="104388194" sldId="300"/>
            <ac:picMk id="636" creationId="{00000000-0000-0000-0000-000000000000}"/>
          </ac:picMkLst>
        </pc:picChg>
        <pc:cxnChg chg="del">
          <ac:chgData name="Andrea Alberti" userId="12275355-81bb-4ff2-ba5f-108dd79076d4" providerId="ADAL" clId="{6DB074ED-0834-004C-846C-023A7E50C9BC}" dt="2024-06-20T08:59:48.705" v="1624" actId="478"/>
          <ac:cxnSpMkLst>
            <pc:docMk/>
            <pc:sldMk cId="104388194" sldId="300"/>
            <ac:cxnSpMk id="637" creationId="{00000000-0000-0000-0000-000000000000}"/>
          </ac:cxnSpMkLst>
        </pc:cxnChg>
        <pc:cxnChg chg="del">
          <ac:chgData name="Andrea Alberti" userId="12275355-81bb-4ff2-ba5f-108dd79076d4" providerId="ADAL" clId="{6DB074ED-0834-004C-846C-023A7E50C9BC}" dt="2024-06-20T08:59:48.705" v="1624" actId="478"/>
          <ac:cxnSpMkLst>
            <pc:docMk/>
            <pc:sldMk cId="104388194" sldId="300"/>
            <ac:cxnSpMk id="638" creationId="{00000000-0000-0000-0000-000000000000}"/>
          </ac:cxnSpMkLst>
        </pc:cxnChg>
        <pc:cxnChg chg="del">
          <ac:chgData name="Andrea Alberti" userId="12275355-81bb-4ff2-ba5f-108dd79076d4" providerId="ADAL" clId="{6DB074ED-0834-004C-846C-023A7E50C9BC}" dt="2024-06-20T08:59:48.705" v="1624" actId="478"/>
          <ac:cxnSpMkLst>
            <pc:docMk/>
            <pc:sldMk cId="104388194" sldId="300"/>
            <ac:cxnSpMk id="639" creationId="{00000000-0000-0000-0000-000000000000}"/>
          </ac:cxnSpMkLst>
        </pc:cxnChg>
        <pc:cxnChg chg="del">
          <ac:chgData name="Andrea Alberti" userId="12275355-81bb-4ff2-ba5f-108dd79076d4" providerId="ADAL" clId="{6DB074ED-0834-004C-846C-023A7E50C9BC}" dt="2024-06-20T08:59:48.705" v="1624" actId="478"/>
          <ac:cxnSpMkLst>
            <pc:docMk/>
            <pc:sldMk cId="104388194" sldId="300"/>
            <ac:cxnSpMk id="640" creationId="{00000000-0000-0000-0000-000000000000}"/>
          </ac:cxnSpMkLst>
        </pc:cxnChg>
        <pc:cxnChg chg="del">
          <ac:chgData name="Andrea Alberti" userId="12275355-81bb-4ff2-ba5f-108dd79076d4" providerId="ADAL" clId="{6DB074ED-0834-004C-846C-023A7E50C9BC}" dt="2024-06-20T08:59:48.705" v="1624" actId="478"/>
          <ac:cxnSpMkLst>
            <pc:docMk/>
            <pc:sldMk cId="104388194" sldId="300"/>
            <ac:cxnSpMk id="641" creationId="{00000000-0000-0000-0000-000000000000}"/>
          </ac:cxnSpMkLst>
        </pc:cxnChg>
        <pc:cxnChg chg="del">
          <ac:chgData name="Andrea Alberti" userId="12275355-81bb-4ff2-ba5f-108dd79076d4" providerId="ADAL" clId="{6DB074ED-0834-004C-846C-023A7E50C9BC}" dt="2024-06-20T08:59:48.705" v="1624" actId="478"/>
          <ac:cxnSpMkLst>
            <pc:docMk/>
            <pc:sldMk cId="104388194" sldId="300"/>
            <ac:cxnSpMk id="642" creationId="{00000000-0000-0000-0000-000000000000}"/>
          </ac:cxnSpMkLst>
        </pc:cxnChg>
      </pc:sldChg>
      <pc:sldChg chg="modSp add del mod">
        <pc:chgData name="Andrea Alberti" userId="12275355-81bb-4ff2-ba5f-108dd79076d4" providerId="ADAL" clId="{6DB074ED-0834-004C-846C-023A7E50C9BC}" dt="2024-06-20T08:54:09.635" v="1616" actId="2696"/>
        <pc:sldMkLst>
          <pc:docMk/>
          <pc:sldMk cId="1130413743" sldId="300"/>
        </pc:sldMkLst>
        <pc:spChg chg="mod">
          <ac:chgData name="Andrea Alberti" userId="12275355-81bb-4ff2-ba5f-108dd79076d4" providerId="ADAL" clId="{6DB074ED-0834-004C-846C-023A7E50C9BC}" dt="2024-06-20T08:53:20.619" v="1596" actId="1036"/>
          <ac:spMkLst>
            <pc:docMk/>
            <pc:sldMk cId="1130413743" sldId="300"/>
            <ac:spMk id="4" creationId="{04D379B0-6DAE-1620-5EFB-BCC3A52CD584}"/>
          </ac:spMkLst>
        </pc:spChg>
        <pc:spChg chg="mod">
          <ac:chgData name="Andrea Alberti" userId="12275355-81bb-4ff2-ba5f-108dd79076d4" providerId="ADAL" clId="{6DB074ED-0834-004C-846C-023A7E50C9BC}" dt="2024-06-20T08:53:28.254" v="1608" actId="1038"/>
          <ac:spMkLst>
            <pc:docMk/>
            <pc:sldMk cId="1130413743" sldId="300"/>
            <ac:spMk id="8" creationId="{EAF34685-9D13-7DFA-5ECB-3845D219CD0A}"/>
          </ac:spMkLst>
        </pc:spChg>
        <pc:spChg chg="mod">
          <ac:chgData name="Andrea Alberti" userId="12275355-81bb-4ff2-ba5f-108dd79076d4" providerId="ADAL" clId="{6DB074ED-0834-004C-846C-023A7E50C9BC}" dt="2024-06-20T08:53:25.033" v="1605" actId="1037"/>
          <ac:spMkLst>
            <pc:docMk/>
            <pc:sldMk cId="1130413743" sldId="300"/>
            <ac:spMk id="10" creationId="{52B163C1-56D2-7238-ECA6-5C53FF6A6214}"/>
          </ac:spMkLst>
        </pc:spChg>
        <pc:spChg chg="mod">
          <ac:chgData name="Andrea Alberti" userId="12275355-81bb-4ff2-ba5f-108dd79076d4" providerId="ADAL" clId="{6DB074ED-0834-004C-846C-023A7E50C9BC}" dt="2024-06-20T08:53:46.254" v="1612" actId="1076"/>
          <ac:spMkLst>
            <pc:docMk/>
            <pc:sldMk cId="1130413743" sldId="300"/>
            <ac:spMk id="11" creationId="{A3C86BD4-BEC8-F56A-14F6-E3E7F999A908}"/>
          </ac:spMkLst>
        </pc:spChg>
        <pc:spChg chg="mod">
          <ac:chgData name="Andrea Alberti" userId="12275355-81bb-4ff2-ba5f-108dd79076d4" providerId="ADAL" clId="{6DB074ED-0834-004C-846C-023A7E50C9BC}" dt="2024-06-20T08:53:58.594" v="1615" actId="1076"/>
          <ac:spMkLst>
            <pc:docMk/>
            <pc:sldMk cId="1130413743" sldId="300"/>
            <ac:spMk id="12" creationId="{B3841BE9-CFF2-BA2B-AF81-9124B11122ED}"/>
          </ac:spMkLst>
        </pc:spChg>
        <pc:spChg chg="mod">
          <ac:chgData name="Andrea Alberti" userId="12275355-81bb-4ff2-ba5f-108dd79076d4" providerId="ADAL" clId="{6DB074ED-0834-004C-846C-023A7E50C9BC}" dt="2024-06-20T08:53:20.619" v="1596" actId="1036"/>
          <ac:spMkLst>
            <pc:docMk/>
            <pc:sldMk cId="1130413743" sldId="300"/>
            <ac:spMk id="14" creationId="{30661BDC-F2E5-9B46-42D2-E41887B58B3C}"/>
          </ac:spMkLst>
        </pc:spChg>
        <pc:spChg chg="mod">
          <ac:chgData name="Andrea Alberti" userId="12275355-81bb-4ff2-ba5f-108dd79076d4" providerId="ADAL" clId="{6DB074ED-0834-004C-846C-023A7E50C9BC}" dt="2024-06-20T08:53:20.619" v="1596" actId="1036"/>
          <ac:spMkLst>
            <pc:docMk/>
            <pc:sldMk cId="1130413743" sldId="300"/>
            <ac:spMk id="15" creationId="{79B1907D-F377-7D6B-258E-FA5E842377D4}"/>
          </ac:spMkLst>
        </pc:spChg>
        <pc:spChg chg="mod">
          <ac:chgData name="Andrea Alberti" userId="12275355-81bb-4ff2-ba5f-108dd79076d4" providerId="ADAL" clId="{6DB074ED-0834-004C-846C-023A7E50C9BC}" dt="2024-06-20T08:53:20.619" v="1596" actId="1036"/>
          <ac:spMkLst>
            <pc:docMk/>
            <pc:sldMk cId="1130413743" sldId="300"/>
            <ac:spMk id="16" creationId="{CCEDDB86-CD40-47AD-1170-CD3D1EB09F82}"/>
          </ac:spMkLst>
        </pc:spChg>
        <pc:spChg chg="mod">
          <ac:chgData name="Andrea Alberti" userId="12275355-81bb-4ff2-ba5f-108dd79076d4" providerId="ADAL" clId="{6DB074ED-0834-004C-846C-023A7E50C9BC}" dt="2024-06-20T08:53:20.619" v="1596" actId="1036"/>
          <ac:spMkLst>
            <pc:docMk/>
            <pc:sldMk cId="1130413743" sldId="300"/>
            <ac:spMk id="17" creationId="{4CB50DF2-4B8C-E81D-8987-B3B78F360C57}"/>
          </ac:spMkLst>
        </pc:spChg>
        <pc:spChg chg="mod">
          <ac:chgData name="Andrea Alberti" userId="12275355-81bb-4ff2-ba5f-108dd79076d4" providerId="ADAL" clId="{6DB074ED-0834-004C-846C-023A7E50C9BC}" dt="2024-06-20T08:53:20.619" v="1596" actId="1036"/>
          <ac:spMkLst>
            <pc:docMk/>
            <pc:sldMk cId="1130413743" sldId="300"/>
            <ac:spMk id="18" creationId="{145F0026-166A-2409-0F24-5BFE0720BAF4}"/>
          </ac:spMkLst>
        </pc:spChg>
        <pc:spChg chg="mod">
          <ac:chgData name="Andrea Alberti" userId="12275355-81bb-4ff2-ba5f-108dd79076d4" providerId="ADAL" clId="{6DB074ED-0834-004C-846C-023A7E50C9BC}" dt="2024-06-20T08:53:20.619" v="1596" actId="1036"/>
          <ac:spMkLst>
            <pc:docMk/>
            <pc:sldMk cId="1130413743" sldId="300"/>
            <ac:spMk id="19" creationId="{BD54B468-779F-2905-0829-62390EF9F885}"/>
          </ac:spMkLst>
        </pc:spChg>
        <pc:spChg chg="mod">
          <ac:chgData name="Andrea Alberti" userId="12275355-81bb-4ff2-ba5f-108dd79076d4" providerId="ADAL" clId="{6DB074ED-0834-004C-846C-023A7E50C9BC}" dt="2024-06-20T08:53:20.619" v="1596" actId="1036"/>
          <ac:spMkLst>
            <pc:docMk/>
            <pc:sldMk cId="1130413743" sldId="300"/>
            <ac:spMk id="20" creationId="{4A690F67-9A22-E63B-56A7-FA71F292914C}"/>
          </ac:spMkLst>
        </pc:spChg>
        <pc:spChg chg="mod">
          <ac:chgData name="Andrea Alberti" userId="12275355-81bb-4ff2-ba5f-108dd79076d4" providerId="ADAL" clId="{6DB074ED-0834-004C-846C-023A7E50C9BC}" dt="2024-06-20T08:53:20.619" v="1596" actId="1036"/>
          <ac:spMkLst>
            <pc:docMk/>
            <pc:sldMk cId="1130413743" sldId="300"/>
            <ac:spMk id="21" creationId="{C76993D4-E3F9-BE3B-542A-92101F08AABD}"/>
          </ac:spMkLst>
        </pc:spChg>
        <pc:spChg chg="mod">
          <ac:chgData name="Andrea Alberti" userId="12275355-81bb-4ff2-ba5f-108dd79076d4" providerId="ADAL" clId="{6DB074ED-0834-004C-846C-023A7E50C9BC}" dt="2024-06-20T08:53:20.619" v="1596" actId="1036"/>
          <ac:spMkLst>
            <pc:docMk/>
            <pc:sldMk cId="1130413743" sldId="300"/>
            <ac:spMk id="22" creationId="{23A0DFD8-F859-08A9-5867-43B8EB3BCD25}"/>
          </ac:spMkLst>
        </pc:spChg>
        <pc:spChg chg="mod">
          <ac:chgData name="Andrea Alberti" userId="12275355-81bb-4ff2-ba5f-108dd79076d4" providerId="ADAL" clId="{6DB074ED-0834-004C-846C-023A7E50C9BC}" dt="2024-06-20T08:53:25.033" v="1605" actId="1037"/>
          <ac:spMkLst>
            <pc:docMk/>
            <pc:sldMk cId="1130413743" sldId="300"/>
            <ac:spMk id="25" creationId="{E39535AE-7BA6-C6A1-947D-0EE12E0E7083}"/>
          </ac:spMkLst>
        </pc:spChg>
        <pc:spChg chg="mod">
          <ac:chgData name="Andrea Alberti" userId="12275355-81bb-4ff2-ba5f-108dd79076d4" providerId="ADAL" clId="{6DB074ED-0834-004C-846C-023A7E50C9BC}" dt="2024-06-20T08:53:25.033" v="1605" actId="1037"/>
          <ac:spMkLst>
            <pc:docMk/>
            <pc:sldMk cId="1130413743" sldId="300"/>
            <ac:spMk id="27" creationId="{7B8C8C74-7E49-B92B-6B98-F23D2EFA70A9}"/>
          </ac:spMkLst>
        </pc:spChg>
        <pc:spChg chg="mod">
          <ac:chgData name="Andrea Alberti" userId="12275355-81bb-4ff2-ba5f-108dd79076d4" providerId="ADAL" clId="{6DB074ED-0834-004C-846C-023A7E50C9BC}" dt="2024-06-20T08:53:28.254" v="1608" actId="1038"/>
          <ac:spMkLst>
            <pc:docMk/>
            <pc:sldMk cId="1130413743" sldId="300"/>
            <ac:spMk id="28" creationId="{AE2862A6-A7B9-AE8A-1668-095B0EDE4CFF}"/>
          </ac:spMkLst>
        </pc:spChg>
        <pc:spChg chg="mod">
          <ac:chgData name="Andrea Alberti" userId="12275355-81bb-4ff2-ba5f-108dd79076d4" providerId="ADAL" clId="{6DB074ED-0834-004C-846C-023A7E50C9BC}" dt="2024-06-20T08:53:31.536" v="1610" actId="1037"/>
          <ac:spMkLst>
            <pc:docMk/>
            <pc:sldMk cId="1130413743" sldId="300"/>
            <ac:spMk id="29" creationId="{A7E7A899-9824-5B79-E672-E50BB86E080B}"/>
          </ac:spMkLst>
        </pc:spChg>
        <pc:spChg chg="mod">
          <ac:chgData name="Andrea Alberti" userId="12275355-81bb-4ff2-ba5f-108dd79076d4" providerId="ADAL" clId="{6DB074ED-0834-004C-846C-023A7E50C9BC}" dt="2024-06-20T08:53:34.893" v="1611" actId="1035"/>
          <ac:spMkLst>
            <pc:docMk/>
            <pc:sldMk cId="1130413743" sldId="300"/>
            <ac:spMk id="34" creationId="{3FF64E0F-E1C7-7B23-C955-9811FE135E4E}"/>
          </ac:spMkLst>
        </pc:spChg>
        <pc:spChg chg="mod">
          <ac:chgData name="Andrea Alberti" userId="12275355-81bb-4ff2-ba5f-108dd79076d4" providerId="ADAL" clId="{6DB074ED-0834-004C-846C-023A7E50C9BC}" dt="2024-06-20T08:53:15.570" v="1579" actId="1076"/>
          <ac:spMkLst>
            <pc:docMk/>
            <pc:sldMk cId="1130413743" sldId="300"/>
            <ac:spMk id="323" creationId="{00000000-0000-0000-0000-000000000000}"/>
          </ac:spMkLst>
        </pc:spChg>
        <pc:grpChg chg="mod">
          <ac:chgData name="Andrea Alberti" userId="12275355-81bb-4ff2-ba5f-108dd79076d4" providerId="ADAL" clId="{6DB074ED-0834-004C-846C-023A7E50C9BC}" dt="2024-06-20T08:53:25.033" v="1605" actId="1037"/>
          <ac:grpSpMkLst>
            <pc:docMk/>
            <pc:sldMk cId="1130413743" sldId="300"/>
            <ac:grpSpMk id="35" creationId="{FC853F3B-B9C8-A66F-5DC8-8F251DC48F98}"/>
          </ac:grpSpMkLst>
        </pc:grpChg>
        <pc:grpChg chg="mod">
          <ac:chgData name="Andrea Alberti" userId="12275355-81bb-4ff2-ba5f-108dd79076d4" providerId="ADAL" clId="{6DB074ED-0834-004C-846C-023A7E50C9BC}" dt="2024-06-20T08:53:52.353" v="1614" actId="1076"/>
          <ac:grpSpMkLst>
            <pc:docMk/>
            <pc:sldMk cId="1130413743" sldId="300"/>
            <ac:grpSpMk id="36" creationId="{3CFCFF72-3864-D54B-6782-4F3199505F32}"/>
          </ac:grpSpMkLst>
        </pc:grpChg>
        <pc:picChg chg="mod">
          <ac:chgData name="Andrea Alberti" userId="12275355-81bb-4ff2-ba5f-108dd79076d4" providerId="ADAL" clId="{6DB074ED-0834-004C-846C-023A7E50C9BC}" dt="2024-06-20T08:53:08.804" v="1577" actId="1076"/>
          <ac:picMkLst>
            <pc:docMk/>
            <pc:sldMk cId="1130413743" sldId="300"/>
            <ac:picMk id="2" creationId="{556DDE18-015E-0B43-1100-E6726C3281BB}"/>
          </ac:picMkLst>
        </pc:picChg>
        <pc:picChg chg="mod">
          <ac:chgData name="Andrea Alberti" userId="12275355-81bb-4ff2-ba5f-108dd79076d4" providerId="ADAL" clId="{6DB074ED-0834-004C-846C-023A7E50C9BC}" dt="2024-06-20T08:53:11.336" v="1578" actId="1076"/>
          <ac:picMkLst>
            <pc:docMk/>
            <pc:sldMk cId="1130413743" sldId="300"/>
            <ac:picMk id="3" creationId="{30A38079-7D8E-FB69-10E9-72126EA21771}"/>
          </ac:picMkLst>
        </pc:picChg>
        <pc:picChg chg="mod">
          <ac:chgData name="Andrea Alberti" userId="12275355-81bb-4ff2-ba5f-108dd79076d4" providerId="ADAL" clId="{6DB074ED-0834-004C-846C-023A7E50C9BC}" dt="2024-06-20T08:53:25.033" v="1605" actId="1037"/>
          <ac:picMkLst>
            <pc:docMk/>
            <pc:sldMk cId="1130413743" sldId="300"/>
            <ac:picMk id="1026" creationId="{0054D85A-23FB-D104-22D0-07B43DF3C845}"/>
          </ac:picMkLst>
        </pc:picChg>
      </pc:sldChg>
      <pc:sldChg chg="addSp delSp modSp mod ord modTransition">
        <pc:chgData name="Andrea Alberti" userId="12275355-81bb-4ff2-ba5f-108dd79076d4" providerId="ADAL" clId="{6DB074ED-0834-004C-846C-023A7E50C9BC}" dt="2024-06-24T09:48:50.998" v="11222" actId="1076"/>
        <pc:sldMkLst>
          <pc:docMk/>
          <pc:sldMk cId="3342686042" sldId="301"/>
        </pc:sldMkLst>
        <pc:spChg chg="add del mod">
          <ac:chgData name="Andrea Alberti" userId="12275355-81bb-4ff2-ba5f-108dd79076d4" providerId="ADAL" clId="{6DB074ED-0834-004C-846C-023A7E50C9BC}" dt="2024-06-20T10:03:58.455" v="2902" actId="478"/>
          <ac:spMkLst>
            <pc:docMk/>
            <pc:sldMk cId="3342686042" sldId="301"/>
            <ac:spMk id="5" creationId="{35EDAE15-7B2F-6347-48DA-9F9A2E2195E2}"/>
          </ac:spMkLst>
        </pc:spChg>
        <pc:spChg chg="add del mod">
          <ac:chgData name="Andrea Alberti" userId="12275355-81bb-4ff2-ba5f-108dd79076d4" providerId="ADAL" clId="{6DB074ED-0834-004C-846C-023A7E50C9BC}" dt="2024-06-20T10:03:58.455" v="2902" actId="478"/>
          <ac:spMkLst>
            <pc:docMk/>
            <pc:sldMk cId="3342686042" sldId="301"/>
            <ac:spMk id="7" creationId="{BFC223E2-89EA-4364-E3D5-9AE7E01BA709}"/>
          </ac:spMkLst>
        </pc:spChg>
        <pc:spChg chg="mod">
          <ac:chgData name="Andrea Alberti" userId="12275355-81bb-4ff2-ba5f-108dd79076d4" providerId="ADAL" clId="{6DB074ED-0834-004C-846C-023A7E50C9BC}" dt="2024-06-22T08:52:57.342" v="9592" actId="1036"/>
          <ac:spMkLst>
            <pc:docMk/>
            <pc:sldMk cId="3342686042" sldId="301"/>
            <ac:spMk id="385" creationId="{00000000-0000-0000-0000-000000000000}"/>
          </ac:spMkLst>
        </pc:spChg>
        <pc:spChg chg="mod">
          <ac:chgData name="Andrea Alberti" userId="12275355-81bb-4ff2-ba5f-108dd79076d4" providerId="ADAL" clId="{6DB074ED-0834-004C-846C-023A7E50C9BC}" dt="2024-06-22T08:52:51.333" v="9588" actId="1035"/>
          <ac:spMkLst>
            <pc:docMk/>
            <pc:sldMk cId="3342686042" sldId="301"/>
            <ac:spMk id="386" creationId="{00000000-0000-0000-0000-000000000000}"/>
          </ac:spMkLst>
        </pc:spChg>
        <pc:spChg chg="mod">
          <ac:chgData name="Andrea Alberti" userId="12275355-81bb-4ff2-ba5f-108dd79076d4" providerId="ADAL" clId="{6DB074ED-0834-004C-846C-023A7E50C9BC}" dt="2024-06-22T08:52:51.333" v="9588" actId="1035"/>
          <ac:spMkLst>
            <pc:docMk/>
            <pc:sldMk cId="3342686042" sldId="301"/>
            <ac:spMk id="387" creationId="{00000000-0000-0000-0000-000000000000}"/>
          </ac:spMkLst>
        </pc:spChg>
        <pc:spChg chg="mod">
          <ac:chgData name="Andrea Alberti" userId="12275355-81bb-4ff2-ba5f-108dd79076d4" providerId="ADAL" clId="{6DB074ED-0834-004C-846C-023A7E50C9BC}" dt="2024-06-22T08:52:51.333" v="9588" actId="1035"/>
          <ac:spMkLst>
            <pc:docMk/>
            <pc:sldMk cId="3342686042" sldId="301"/>
            <ac:spMk id="388" creationId="{00000000-0000-0000-0000-000000000000}"/>
          </ac:spMkLst>
        </pc:spChg>
        <pc:spChg chg="mod">
          <ac:chgData name="Andrea Alberti" userId="12275355-81bb-4ff2-ba5f-108dd79076d4" providerId="ADAL" clId="{6DB074ED-0834-004C-846C-023A7E50C9BC}" dt="2024-06-22T08:52:51.333" v="9588" actId="1035"/>
          <ac:spMkLst>
            <pc:docMk/>
            <pc:sldMk cId="3342686042" sldId="301"/>
            <ac:spMk id="389" creationId="{00000000-0000-0000-0000-000000000000}"/>
          </ac:spMkLst>
        </pc:spChg>
        <pc:spChg chg="del mod">
          <ac:chgData name="Andrea Alberti" userId="12275355-81bb-4ff2-ba5f-108dd79076d4" providerId="ADAL" clId="{6DB074ED-0834-004C-846C-023A7E50C9BC}" dt="2024-06-20T10:03:55.418" v="2901" actId="478"/>
          <ac:spMkLst>
            <pc:docMk/>
            <pc:sldMk cId="3342686042" sldId="301"/>
            <ac:spMk id="390" creationId="{00000000-0000-0000-0000-000000000000}"/>
          </ac:spMkLst>
        </pc:spChg>
        <pc:spChg chg="del mod">
          <ac:chgData name="Andrea Alberti" userId="12275355-81bb-4ff2-ba5f-108dd79076d4" providerId="ADAL" clId="{6DB074ED-0834-004C-846C-023A7E50C9BC}" dt="2024-06-20T10:03:55.418" v="2901" actId="478"/>
          <ac:spMkLst>
            <pc:docMk/>
            <pc:sldMk cId="3342686042" sldId="301"/>
            <ac:spMk id="391" creationId="{00000000-0000-0000-0000-000000000000}"/>
          </ac:spMkLst>
        </pc:spChg>
        <pc:grpChg chg="del mod">
          <ac:chgData name="Andrea Alberti" userId="12275355-81bb-4ff2-ba5f-108dd79076d4" providerId="ADAL" clId="{6DB074ED-0834-004C-846C-023A7E50C9BC}" dt="2024-06-20T10:08:38.917" v="2926" actId="478"/>
          <ac:grpSpMkLst>
            <pc:docMk/>
            <pc:sldMk cId="3342686042" sldId="301"/>
            <ac:grpSpMk id="395" creationId="{00000000-0000-0000-0000-000000000000}"/>
          </ac:grpSpMkLst>
        </pc:grpChg>
        <pc:grpChg chg="del mod">
          <ac:chgData name="Andrea Alberti" userId="12275355-81bb-4ff2-ba5f-108dd79076d4" providerId="ADAL" clId="{6DB074ED-0834-004C-846C-023A7E50C9BC}" dt="2024-06-20T10:08:36.896" v="2925" actId="478"/>
          <ac:grpSpMkLst>
            <pc:docMk/>
            <pc:sldMk cId="3342686042" sldId="301"/>
            <ac:grpSpMk id="405" creationId="{00000000-0000-0000-0000-000000000000}"/>
          </ac:grpSpMkLst>
        </pc:grpChg>
        <pc:grpChg chg="del mod">
          <ac:chgData name="Andrea Alberti" userId="12275355-81bb-4ff2-ba5f-108dd79076d4" providerId="ADAL" clId="{6DB074ED-0834-004C-846C-023A7E50C9BC}" dt="2024-06-20T10:03:55.418" v="2901" actId="478"/>
          <ac:grpSpMkLst>
            <pc:docMk/>
            <pc:sldMk cId="3342686042" sldId="301"/>
            <ac:grpSpMk id="418" creationId="{00000000-0000-0000-0000-000000000000}"/>
          </ac:grpSpMkLst>
        </pc:grpChg>
        <pc:picChg chg="add mod">
          <ac:chgData name="Andrea Alberti" userId="12275355-81bb-4ff2-ba5f-108dd79076d4" providerId="ADAL" clId="{6DB074ED-0834-004C-846C-023A7E50C9BC}" dt="2024-06-24T09:48:50.998" v="11222" actId="1076"/>
          <ac:picMkLst>
            <pc:docMk/>
            <pc:sldMk cId="3342686042" sldId="301"/>
            <ac:picMk id="2" creationId="{B3FCEBD5-8C52-E706-FB75-E8058DAC42F6}"/>
          </ac:picMkLst>
        </pc:picChg>
        <pc:picChg chg="add mod">
          <ac:chgData name="Andrea Alberti" userId="12275355-81bb-4ff2-ba5f-108dd79076d4" providerId="ADAL" clId="{6DB074ED-0834-004C-846C-023A7E50C9BC}" dt="2024-06-20T15:47:16.292" v="6612" actId="1076"/>
          <ac:picMkLst>
            <pc:docMk/>
            <pc:sldMk cId="3342686042" sldId="301"/>
            <ac:picMk id="3" creationId="{A1DB0233-DEA0-200E-A19E-9FF407942500}"/>
          </ac:picMkLst>
        </pc:picChg>
        <pc:picChg chg="add mod modCrop">
          <ac:chgData name="Andrea Alberti" userId="12275355-81bb-4ff2-ba5f-108dd79076d4" providerId="ADAL" clId="{6DB074ED-0834-004C-846C-023A7E50C9BC}" dt="2024-06-20T10:12:45.773" v="3668" actId="207"/>
          <ac:picMkLst>
            <pc:docMk/>
            <pc:sldMk cId="3342686042" sldId="301"/>
            <ac:picMk id="8" creationId="{B9342576-1ED9-9E88-BC67-F5636C413E8E}"/>
          </ac:picMkLst>
        </pc:picChg>
        <pc:cxnChg chg="del mod">
          <ac:chgData name="Andrea Alberti" userId="12275355-81bb-4ff2-ba5f-108dd79076d4" providerId="ADAL" clId="{6DB074ED-0834-004C-846C-023A7E50C9BC}" dt="2024-06-20T10:08:36.896" v="2925" actId="478"/>
          <ac:cxnSpMkLst>
            <pc:docMk/>
            <pc:sldMk cId="3342686042" sldId="301"/>
            <ac:cxnSpMk id="392" creationId="{00000000-0000-0000-0000-000000000000}"/>
          </ac:cxnSpMkLst>
        </pc:cxnChg>
        <pc:cxnChg chg="del mod">
          <ac:chgData name="Andrea Alberti" userId="12275355-81bb-4ff2-ba5f-108dd79076d4" providerId="ADAL" clId="{6DB074ED-0834-004C-846C-023A7E50C9BC}" dt="2024-06-20T10:08:38.917" v="2926" actId="478"/>
          <ac:cxnSpMkLst>
            <pc:docMk/>
            <pc:sldMk cId="3342686042" sldId="301"/>
            <ac:cxnSpMk id="393" creationId="{00000000-0000-0000-0000-000000000000}"/>
          </ac:cxnSpMkLst>
        </pc:cxnChg>
        <pc:cxnChg chg="del mod">
          <ac:chgData name="Andrea Alberti" userId="12275355-81bb-4ff2-ba5f-108dd79076d4" providerId="ADAL" clId="{6DB074ED-0834-004C-846C-023A7E50C9BC}" dt="2024-06-20T10:03:55.418" v="2901" actId="478"/>
          <ac:cxnSpMkLst>
            <pc:docMk/>
            <pc:sldMk cId="3342686042" sldId="301"/>
            <ac:cxnSpMk id="394" creationId="{00000000-0000-0000-0000-000000000000}"/>
          </ac:cxnSpMkLst>
        </pc:cxnChg>
      </pc:sldChg>
      <pc:sldChg chg="addSp delSp modSp mod modTransition">
        <pc:chgData name="Andrea Alberti" userId="12275355-81bb-4ff2-ba5f-108dd79076d4" providerId="ADAL" clId="{6DB074ED-0834-004C-846C-023A7E50C9BC}" dt="2024-06-24T09:48:58.098" v="11224" actId="1076"/>
        <pc:sldMkLst>
          <pc:docMk/>
          <pc:sldMk cId="1439013310" sldId="302"/>
        </pc:sldMkLst>
        <pc:spChg chg="add del mod">
          <ac:chgData name="Andrea Alberti" userId="12275355-81bb-4ff2-ba5f-108dd79076d4" providerId="ADAL" clId="{6DB074ED-0834-004C-846C-023A7E50C9BC}" dt="2024-06-20T10:11:25.540" v="2946" actId="478"/>
          <ac:spMkLst>
            <pc:docMk/>
            <pc:sldMk cId="1439013310" sldId="302"/>
            <ac:spMk id="4" creationId="{9B3050A9-48FD-985F-B5C9-819A940DFBC1}"/>
          </ac:spMkLst>
        </pc:spChg>
        <pc:spChg chg="add mod">
          <ac:chgData name="Andrea Alberti" userId="12275355-81bb-4ff2-ba5f-108dd79076d4" providerId="ADAL" clId="{6DB074ED-0834-004C-846C-023A7E50C9BC}" dt="2024-06-20T10:11:24.065" v="2945"/>
          <ac:spMkLst>
            <pc:docMk/>
            <pc:sldMk cId="1439013310" sldId="302"/>
            <ac:spMk id="5" creationId="{9CE37E60-CD02-2065-A7F5-99F17BC05351}"/>
          </ac:spMkLst>
        </pc:spChg>
        <pc:spChg chg="del">
          <ac:chgData name="Andrea Alberti" userId="12275355-81bb-4ff2-ba5f-108dd79076d4" providerId="ADAL" clId="{6DB074ED-0834-004C-846C-023A7E50C9BC}" dt="2024-06-20T10:11:23.762" v="2944" actId="478"/>
          <ac:spMkLst>
            <pc:docMk/>
            <pc:sldMk cId="1439013310" sldId="302"/>
            <ac:spMk id="614" creationId="{00000000-0000-0000-0000-000000000000}"/>
          </ac:spMkLst>
        </pc:spChg>
        <pc:graphicFrameChg chg="mod modGraphic">
          <ac:chgData name="Andrea Alberti" userId="12275355-81bb-4ff2-ba5f-108dd79076d4" providerId="ADAL" clId="{6DB074ED-0834-004C-846C-023A7E50C9BC}" dt="2024-06-20T14:45:05.563" v="5763" actId="12385"/>
          <ac:graphicFrameMkLst>
            <pc:docMk/>
            <pc:sldMk cId="1439013310" sldId="302"/>
            <ac:graphicFrameMk id="54" creationId="{FA526D8F-BFD8-9829-E6E8-4CE3506C37AD}"/>
          </ac:graphicFrameMkLst>
        </pc:graphicFrameChg>
        <pc:picChg chg="add mod">
          <ac:chgData name="Andrea Alberti" userId="12275355-81bb-4ff2-ba5f-108dd79076d4" providerId="ADAL" clId="{6DB074ED-0834-004C-846C-023A7E50C9BC}" dt="2024-06-20T10:12:22.165" v="3562" actId="207"/>
          <ac:picMkLst>
            <pc:docMk/>
            <pc:sldMk cId="1439013310" sldId="302"/>
            <ac:picMk id="2" creationId="{071CDE7C-81D5-A863-B468-466159C4606F}"/>
          </ac:picMkLst>
        </pc:picChg>
        <pc:picChg chg="del mod">
          <ac:chgData name="Andrea Alberti" userId="12275355-81bb-4ff2-ba5f-108dd79076d4" providerId="ADAL" clId="{6DB074ED-0834-004C-846C-023A7E50C9BC}" dt="2024-06-20T09:58:10.998" v="2765" actId="478"/>
          <ac:picMkLst>
            <pc:docMk/>
            <pc:sldMk cId="1439013310" sldId="302"/>
            <ac:picMk id="3" creationId="{09A0A21C-9597-3C41-E334-1CCF09B41640}"/>
          </ac:picMkLst>
        </pc:picChg>
        <pc:picChg chg="add mod">
          <ac:chgData name="Andrea Alberti" userId="12275355-81bb-4ff2-ba5f-108dd79076d4" providerId="ADAL" clId="{6DB074ED-0834-004C-846C-023A7E50C9BC}" dt="2024-06-24T09:48:58.098" v="11224" actId="1076"/>
          <ac:picMkLst>
            <pc:docMk/>
            <pc:sldMk cId="1439013310" sldId="302"/>
            <ac:picMk id="3" creationId="{5B359FEE-5365-01ED-63AC-5F0E768EA742}"/>
          </ac:picMkLst>
        </pc:picChg>
      </pc:sldChg>
      <pc:sldChg chg="addSp delSp modSp mod modTransition">
        <pc:chgData name="Andrea Alberti" userId="12275355-81bb-4ff2-ba5f-108dd79076d4" providerId="ADAL" clId="{6DB074ED-0834-004C-846C-023A7E50C9BC}" dt="2024-06-24T09:49:15.356" v="11229" actId="167"/>
        <pc:sldMkLst>
          <pc:docMk/>
          <pc:sldMk cId="4085846848" sldId="303"/>
        </pc:sldMkLst>
        <pc:spChg chg="mod">
          <ac:chgData name="Andrea Alberti" userId="12275355-81bb-4ff2-ba5f-108dd79076d4" providerId="ADAL" clId="{6DB074ED-0834-004C-846C-023A7E50C9BC}" dt="2024-06-20T12:48:02.611" v="3858"/>
          <ac:spMkLst>
            <pc:docMk/>
            <pc:sldMk cId="4085846848" sldId="303"/>
            <ac:spMk id="3" creationId="{05079D2F-AE71-03EC-B2CC-713C525D9905}"/>
          </ac:spMkLst>
        </pc:spChg>
        <pc:spChg chg="mod">
          <ac:chgData name="Andrea Alberti" userId="12275355-81bb-4ff2-ba5f-108dd79076d4" providerId="ADAL" clId="{6DB074ED-0834-004C-846C-023A7E50C9BC}" dt="2024-06-20T12:48:02.611" v="3858"/>
          <ac:spMkLst>
            <pc:docMk/>
            <pc:sldMk cId="4085846848" sldId="303"/>
            <ac:spMk id="6" creationId="{69D00B2E-7042-109D-8A62-1D7977A430F6}"/>
          </ac:spMkLst>
        </pc:spChg>
        <pc:spChg chg="mod">
          <ac:chgData name="Andrea Alberti" userId="12275355-81bb-4ff2-ba5f-108dd79076d4" providerId="ADAL" clId="{6DB074ED-0834-004C-846C-023A7E50C9BC}" dt="2024-06-20T12:48:07.475" v="3859"/>
          <ac:spMkLst>
            <pc:docMk/>
            <pc:sldMk cId="4085846848" sldId="303"/>
            <ac:spMk id="8" creationId="{2B3894C6-FBB2-0278-8728-554108ECF454}"/>
          </ac:spMkLst>
        </pc:spChg>
        <pc:spChg chg="mod">
          <ac:chgData name="Andrea Alberti" userId="12275355-81bb-4ff2-ba5f-108dd79076d4" providerId="ADAL" clId="{6DB074ED-0834-004C-846C-023A7E50C9BC}" dt="2024-06-20T12:48:07.475" v="3859"/>
          <ac:spMkLst>
            <pc:docMk/>
            <pc:sldMk cId="4085846848" sldId="303"/>
            <ac:spMk id="9" creationId="{19115C76-6E17-C344-19E9-FB27BC9F240A}"/>
          </ac:spMkLst>
        </pc:spChg>
        <pc:spChg chg="mod">
          <ac:chgData name="Andrea Alberti" userId="12275355-81bb-4ff2-ba5f-108dd79076d4" providerId="ADAL" clId="{6DB074ED-0834-004C-846C-023A7E50C9BC}" dt="2024-06-20T14:43:09.289" v="5737" actId="207"/>
          <ac:spMkLst>
            <pc:docMk/>
            <pc:sldMk cId="4085846848" sldId="303"/>
            <ac:spMk id="11" creationId="{D7CD76B3-1CC2-E99F-2E36-5B7A35AA86F9}"/>
          </ac:spMkLst>
        </pc:spChg>
        <pc:spChg chg="mod">
          <ac:chgData name="Andrea Alberti" userId="12275355-81bb-4ff2-ba5f-108dd79076d4" providerId="ADAL" clId="{6DB074ED-0834-004C-846C-023A7E50C9BC}" dt="2024-06-20T14:43:09.289" v="5737" actId="207"/>
          <ac:spMkLst>
            <pc:docMk/>
            <pc:sldMk cId="4085846848" sldId="303"/>
            <ac:spMk id="12" creationId="{BF17416C-3208-9776-85C7-51D6C06F1AB0}"/>
          </ac:spMkLst>
        </pc:spChg>
        <pc:spChg chg="mod">
          <ac:chgData name="Andrea Alberti" userId="12275355-81bb-4ff2-ba5f-108dd79076d4" providerId="ADAL" clId="{6DB074ED-0834-004C-846C-023A7E50C9BC}" dt="2024-06-20T12:51:21.708" v="3888" actId="1035"/>
          <ac:spMkLst>
            <pc:docMk/>
            <pc:sldMk cId="4085846848" sldId="303"/>
            <ac:spMk id="17" creationId="{61F85534-2018-03CB-C303-A590E6AC3876}"/>
          </ac:spMkLst>
        </pc:spChg>
        <pc:spChg chg="mod">
          <ac:chgData name="Andrea Alberti" userId="12275355-81bb-4ff2-ba5f-108dd79076d4" providerId="ADAL" clId="{6DB074ED-0834-004C-846C-023A7E50C9BC}" dt="2024-06-20T12:51:21.708" v="3888" actId="1035"/>
          <ac:spMkLst>
            <pc:docMk/>
            <pc:sldMk cId="4085846848" sldId="303"/>
            <ac:spMk id="18" creationId="{6876D772-25CE-02DE-EB2A-F21416BA4E4E}"/>
          </ac:spMkLst>
        </pc:spChg>
        <pc:spChg chg="mod">
          <ac:chgData name="Andrea Alberti" userId="12275355-81bb-4ff2-ba5f-108dd79076d4" providerId="ADAL" clId="{6DB074ED-0834-004C-846C-023A7E50C9BC}" dt="2024-06-20T14:43:25.169" v="5741" actId="207"/>
          <ac:spMkLst>
            <pc:docMk/>
            <pc:sldMk cId="4085846848" sldId="303"/>
            <ac:spMk id="19" creationId="{5EDB9074-3837-8F80-B870-8EF4DF4FC1B1}"/>
          </ac:spMkLst>
        </pc:spChg>
        <pc:spChg chg="mod">
          <ac:chgData name="Andrea Alberti" userId="12275355-81bb-4ff2-ba5f-108dd79076d4" providerId="ADAL" clId="{6DB074ED-0834-004C-846C-023A7E50C9BC}" dt="2024-06-20T14:43:27.831" v="5742" actId="207"/>
          <ac:spMkLst>
            <pc:docMk/>
            <pc:sldMk cId="4085846848" sldId="303"/>
            <ac:spMk id="20" creationId="{A9913411-AD89-C9C4-A37D-E1B4756084F7}"/>
          </ac:spMkLst>
        </pc:spChg>
        <pc:spChg chg="mod">
          <ac:chgData name="Andrea Alberti" userId="12275355-81bb-4ff2-ba5f-108dd79076d4" providerId="ADAL" clId="{6DB074ED-0834-004C-846C-023A7E50C9BC}" dt="2024-06-20T14:43:18.468" v="5739" actId="207"/>
          <ac:spMkLst>
            <pc:docMk/>
            <pc:sldMk cId="4085846848" sldId="303"/>
            <ac:spMk id="76" creationId="{9A4F9549-083C-4569-B01F-2C8B878D53E9}"/>
          </ac:spMkLst>
        </pc:spChg>
        <pc:spChg chg="mod">
          <ac:chgData name="Andrea Alberti" userId="12275355-81bb-4ff2-ba5f-108dd79076d4" providerId="ADAL" clId="{6DB074ED-0834-004C-846C-023A7E50C9BC}" dt="2024-06-20T14:43:18.468" v="5739" actId="207"/>
          <ac:spMkLst>
            <pc:docMk/>
            <pc:sldMk cId="4085846848" sldId="303"/>
            <ac:spMk id="77" creationId="{A00CD536-C4C3-0097-A244-32BA8371E89F}"/>
          </ac:spMkLst>
        </pc:spChg>
        <pc:spChg chg="mod">
          <ac:chgData name="Andrea Alberti" userId="12275355-81bb-4ff2-ba5f-108dd79076d4" providerId="ADAL" clId="{6DB074ED-0834-004C-846C-023A7E50C9BC}" dt="2024-06-20T14:43:18.468" v="5739" actId="207"/>
          <ac:spMkLst>
            <pc:docMk/>
            <pc:sldMk cId="4085846848" sldId="303"/>
            <ac:spMk id="78" creationId="{F545C02D-E918-F595-9B1B-003C18742596}"/>
          </ac:spMkLst>
        </pc:spChg>
        <pc:spChg chg="mod">
          <ac:chgData name="Andrea Alberti" userId="12275355-81bb-4ff2-ba5f-108dd79076d4" providerId="ADAL" clId="{6DB074ED-0834-004C-846C-023A7E50C9BC}" dt="2024-06-20T14:43:18.468" v="5739" actId="207"/>
          <ac:spMkLst>
            <pc:docMk/>
            <pc:sldMk cId="4085846848" sldId="303"/>
            <ac:spMk id="79" creationId="{DD91EA85-D508-B781-83F2-0E18BC307D0F}"/>
          </ac:spMkLst>
        </pc:spChg>
        <pc:spChg chg="mod">
          <ac:chgData name="Andrea Alberti" userId="12275355-81bb-4ff2-ba5f-108dd79076d4" providerId="ADAL" clId="{6DB074ED-0834-004C-846C-023A7E50C9BC}" dt="2024-06-20T14:43:18.468" v="5739" actId="207"/>
          <ac:spMkLst>
            <pc:docMk/>
            <pc:sldMk cId="4085846848" sldId="303"/>
            <ac:spMk id="80" creationId="{3A4167AF-F73F-D3BA-B78D-FF40567C3893}"/>
          </ac:spMkLst>
        </pc:spChg>
        <pc:spChg chg="mod">
          <ac:chgData name="Andrea Alberti" userId="12275355-81bb-4ff2-ba5f-108dd79076d4" providerId="ADAL" clId="{6DB074ED-0834-004C-846C-023A7E50C9BC}" dt="2024-06-20T14:43:18.468" v="5739" actId="207"/>
          <ac:spMkLst>
            <pc:docMk/>
            <pc:sldMk cId="4085846848" sldId="303"/>
            <ac:spMk id="81" creationId="{87BAADEF-5A25-91F2-50FB-EDF40D9CB082}"/>
          </ac:spMkLst>
        </pc:spChg>
        <pc:spChg chg="mod">
          <ac:chgData name="Andrea Alberti" userId="12275355-81bb-4ff2-ba5f-108dd79076d4" providerId="ADAL" clId="{6DB074ED-0834-004C-846C-023A7E50C9BC}" dt="2024-06-20T14:43:18.468" v="5739" actId="207"/>
          <ac:spMkLst>
            <pc:docMk/>
            <pc:sldMk cId="4085846848" sldId="303"/>
            <ac:spMk id="82" creationId="{79B71A68-163A-94FA-5216-C0166399A9B9}"/>
          </ac:spMkLst>
        </pc:spChg>
        <pc:spChg chg="mod">
          <ac:chgData name="Andrea Alberti" userId="12275355-81bb-4ff2-ba5f-108dd79076d4" providerId="ADAL" clId="{6DB074ED-0834-004C-846C-023A7E50C9BC}" dt="2024-06-20T14:43:18.468" v="5739" actId="207"/>
          <ac:spMkLst>
            <pc:docMk/>
            <pc:sldMk cId="4085846848" sldId="303"/>
            <ac:spMk id="83" creationId="{F6672734-61D7-5F26-65A8-3E23521B8E0D}"/>
          </ac:spMkLst>
        </pc:spChg>
        <pc:spChg chg="mod">
          <ac:chgData name="Andrea Alberti" userId="12275355-81bb-4ff2-ba5f-108dd79076d4" providerId="ADAL" clId="{6DB074ED-0834-004C-846C-023A7E50C9BC}" dt="2024-06-20T14:43:18.468" v="5739" actId="207"/>
          <ac:spMkLst>
            <pc:docMk/>
            <pc:sldMk cId="4085846848" sldId="303"/>
            <ac:spMk id="84" creationId="{73F62ACA-9402-A76C-0437-73E134B01D70}"/>
          </ac:spMkLst>
        </pc:spChg>
        <pc:spChg chg="mod">
          <ac:chgData name="Andrea Alberti" userId="12275355-81bb-4ff2-ba5f-108dd79076d4" providerId="ADAL" clId="{6DB074ED-0834-004C-846C-023A7E50C9BC}" dt="2024-06-20T14:43:18.468" v="5739" actId="207"/>
          <ac:spMkLst>
            <pc:docMk/>
            <pc:sldMk cId="4085846848" sldId="303"/>
            <ac:spMk id="85" creationId="{CCF8B246-426D-9716-756D-7A98FBCE65CD}"/>
          </ac:spMkLst>
        </pc:spChg>
        <pc:spChg chg="mod">
          <ac:chgData name="Andrea Alberti" userId="12275355-81bb-4ff2-ba5f-108dd79076d4" providerId="ADAL" clId="{6DB074ED-0834-004C-846C-023A7E50C9BC}" dt="2024-06-20T14:43:18.468" v="5739" actId="207"/>
          <ac:spMkLst>
            <pc:docMk/>
            <pc:sldMk cId="4085846848" sldId="303"/>
            <ac:spMk id="86" creationId="{E1D8B837-F1BF-126A-5770-8FE3EB0BF74F}"/>
          </ac:spMkLst>
        </pc:spChg>
        <pc:spChg chg="mod">
          <ac:chgData name="Andrea Alberti" userId="12275355-81bb-4ff2-ba5f-108dd79076d4" providerId="ADAL" clId="{6DB074ED-0834-004C-846C-023A7E50C9BC}" dt="2024-06-20T14:43:18.468" v="5739" actId="207"/>
          <ac:spMkLst>
            <pc:docMk/>
            <pc:sldMk cId="4085846848" sldId="303"/>
            <ac:spMk id="87" creationId="{4824DB44-4461-A690-BBF7-C03A07E190E1}"/>
          </ac:spMkLst>
        </pc:spChg>
        <pc:grpChg chg="add mod">
          <ac:chgData name="Andrea Alberti" userId="12275355-81bb-4ff2-ba5f-108dd79076d4" providerId="ADAL" clId="{6DB074ED-0834-004C-846C-023A7E50C9BC}" dt="2024-06-20T12:48:02.611" v="3858"/>
          <ac:grpSpMkLst>
            <pc:docMk/>
            <pc:sldMk cId="4085846848" sldId="303"/>
            <ac:grpSpMk id="2" creationId="{F1A597F7-5177-4845-694F-A0EABF6D585F}"/>
          </ac:grpSpMkLst>
        </pc:grpChg>
        <pc:grpChg chg="add mod">
          <ac:chgData name="Andrea Alberti" userId="12275355-81bb-4ff2-ba5f-108dd79076d4" providerId="ADAL" clId="{6DB074ED-0834-004C-846C-023A7E50C9BC}" dt="2024-06-20T12:48:07.475" v="3859"/>
          <ac:grpSpMkLst>
            <pc:docMk/>
            <pc:sldMk cId="4085846848" sldId="303"/>
            <ac:grpSpMk id="7" creationId="{29C5377F-DF13-8B72-9B07-554C20AA27D7}"/>
          </ac:grpSpMkLst>
        </pc:grpChg>
        <pc:grpChg chg="add mod">
          <ac:chgData name="Andrea Alberti" userId="12275355-81bb-4ff2-ba5f-108dd79076d4" providerId="ADAL" clId="{6DB074ED-0834-004C-846C-023A7E50C9BC}" dt="2024-06-20T14:43:09.289" v="5737" actId="207"/>
          <ac:grpSpMkLst>
            <pc:docMk/>
            <pc:sldMk cId="4085846848" sldId="303"/>
            <ac:grpSpMk id="10" creationId="{55284721-D6E3-9057-411E-D0FD9E426985}"/>
          </ac:grpSpMkLst>
        </pc:grpChg>
        <pc:grpChg chg="mod">
          <ac:chgData name="Andrea Alberti" userId="12275355-81bb-4ff2-ba5f-108dd79076d4" providerId="ADAL" clId="{6DB074ED-0834-004C-846C-023A7E50C9BC}" dt="2024-06-20T14:43:18.468" v="5739" actId="207"/>
          <ac:grpSpMkLst>
            <pc:docMk/>
            <pc:sldMk cId="4085846848" sldId="303"/>
            <ac:grpSpMk id="75" creationId="{43D82F89-806A-127B-94D4-D24AD4B72EBB}"/>
          </ac:grpSpMkLst>
        </pc:grpChg>
        <pc:graphicFrameChg chg="modGraphic">
          <ac:chgData name="Andrea Alberti" userId="12275355-81bb-4ff2-ba5f-108dd79076d4" providerId="ADAL" clId="{6DB074ED-0834-004C-846C-023A7E50C9BC}" dt="2024-06-20T12:37:29.676" v="3836" actId="403"/>
          <ac:graphicFrameMkLst>
            <pc:docMk/>
            <pc:sldMk cId="4085846848" sldId="303"/>
            <ac:graphicFrameMk id="54" creationId="{FA526D8F-BFD8-9829-E6E8-4CE3506C37AD}"/>
          </ac:graphicFrameMkLst>
        </pc:graphicFrameChg>
        <pc:picChg chg="del">
          <ac:chgData name="Andrea Alberti" userId="12275355-81bb-4ff2-ba5f-108dd79076d4" providerId="ADAL" clId="{6DB074ED-0834-004C-846C-023A7E50C9BC}" dt="2024-06-20T12:36:11.615" v="3834" actId="478"/>
          <ac:picMkLst>
            <pc:docMk/>
            <pc:sldMk cId="4085846848" sldId="303"/>
            <ac:picMk id="2" creationId="{071CDE7C-81D5-A863-B468-466159C4606F}"/>
          </ac:picMkLst>
        </pc:picChg>
        <pc:picChg chg="add mod">
          <ac:chgData name="Andrea Alberti" userId="12275355-81bb-4ff2-ba5f-108dd79076d4" providerId="ADAL" clId="{6DB074ED-0834-004C-846C-023A7E50C9BC}" dt="2024-06-24T09:49:15.356" v="11229" actId="167"/>
          <ac:picMkLst>
            <pc:docMk/>
            <pc:sldMk cId="4085846848" sldId="303"/>
            <ac:picMk id="2" creationId="{7AE05A95-350E-6DA8-CEAC-E29017025164}"/>
          </ac:picMkLst>
        </pc:picChg>
        <pc:picChg chg="mod">
          <ac:chgData name="Andrea Alberti" userId="12275355-81bb-4ff2-ba5f-108dd79076d4" providerId="ADAL" clId="{6DB074ED-0834-004C-846C-023A7E50C9BC}" dt="2024-06-20T12:51:14.568" v="3877" actId="1076"/>
          <ac:picMkLst>
            <pc:docMk/>
            <pc:sldMk cId="4085846848" sldId="303"/>
            <ac:picMk id="4" creationId="{5E9B1F9B-AC59-1AFC-C51D-BA4E75C145CA}"/>
          </ac:picMkLst>
        </pc:picChg>
        <pc:cxnChg chg="add mod">
          <ac:chgData name="Andrea Alberti" userId="12275355-81bb-4ff2-ba5f-108dd79076d4" providerId="ADAL" clId="{6DB074ED-0834-004C-846C-023A7E50C9BC}" dt="2024-06-20T12:51:21.708" v="3888" actId="1035"/>
          <ac:cxnSpMkLst>
            <pc:docMk/>
            <pc:sldMk cId="4085846848" sldId="303"/>
            <ac:cxnSpMk id="13" creationId="{FFA4B22E-762D-5992-147D-C96EE4D357D8}"/>
          </ac:cxnSpMkLst>
        </pc:cxnChg>
        <pc:cxnChg chg="add mod">
          <ac:chgData name="Andrea Alberti" userId="12275355-81bb-4ff2-ba5f-108dd79076d4" providerId="ADAL" clId="{6DB074ED-0834-004C-846C-023A7E50C9BC}" dt="2024-06-20T12:51:21.708" v="3888" actId="1035"/>
          <ac:cxnSpMkLst>
            <pc:docMk/>
            <pc:sldMk cId="4085846848" sldId="303"/>
            <ac:cxnSpMk id="14" creationId="{83AEEF68-D955-6260-CF6F-83E9628DA905}"/>
          </ac:cxnSpMkLst>
        </pc:cxnChg>
      </pc:sldChg>
      <pc:sldChg chg="addSp modSp add mod modTransition">
        <pc:chgData name="Andrea Alberti" userId="12275355-81bb-4ff2-ba5f-108dd79076d4" providerId="ADAL" clId="{6DB074ED-0834-004C-846C-023A7E50C9BC}" dt="2024-06-24T09:57:15.800" v="11479" actId="29295"/>
        <pc:sldMkLst>
          <pc:docMk/>
          <pc:sldMk cId="2449687113" sldId="304"/>
        </pc:sldMkLst>
        <pc:spChg chg="mod">
          <ac:chgData name="Andrea Alberti" userId="12275355-81bb-4ff2-ba5f-108dd79076d4" providerId="ADAL" clId="{6DB074ED-0834-004C-846C-023A7E50C9BC}" dt="2024-06-20T14:42:22.478" v="5730" actId="207"/>
          <ac:spMkLst>
            <pc:docMk/>
            <pc:sldMk cId="2449687113" sldId="304"/>
            <ac:spMk id="6" creationId="{76E16274-F820-4F7E-4F83-D799E9906CF0}"/>
          </ac:spMkLst>
        </pc:spChg>
        <pc:spChg chg="mod">
          <ac:chgData name="Andrea Alberti" userId="12275355-81bb-4ff2-ba5f-108dd79076d4" providerId="ADAL" clId="{6DB074ED-0834-004C-846C-023A7E50C9BC}" dt="2024-06-20T12:55:41.444" v="4246" actId="1035"/>
          <ac:spMkLst>
            <pc:docMk/>
            <pc:sldMk cId="2449687113" sldId="304"/>
            <ac:spMk id="12" creationId="{E829D275-AC61-4F76-5F2F-944EBE58F6CF}"/>
          </ac:spMkLst>
        </pc:spChg>
        <pc:spChg chg="mod">
          <ac:chgData name="Andrea Alberti" userId="12275355-81bb-4ff2-ba5f-108dd79076d4" providerId="ADAL" clId="{6DB074ED-0834-004C-846C-023A7E50C9BC}" dt="2024-06-20T12:55:41.444" v="4246" actId="1035"/>
          <ac:spMkLst>
            <pc:docMk/>
            <pc:sldMk cId="2449687113" sldId="304"/>
            <ac:spMk id="42" creationId="{2904D120-CB9D-8FDA-483B-4A4A2AF3DFF7}"/>
          </ac:spMkLst>
        </pc:spChg>
        <pc:spChg chg="mod">
          <ac:chgData name="Andrea Alberti" userId="12275355-81bb-4ff2-ba5f-108dd79076d4" providerId="ADAL" clId="{6DB074ED-0834-004C-846C-023A7E50C9BC}" dt="2024-06-20T14:42:17.149" v="5728" actId="207"/>
          <ac:spMkLst>
            <pc:docMk/>
            <pc:sldMk cId="2449687113" sldId="304"/>
            <ac:spMk id="43" creationId="{6422DE6C-19A9-7D45-43D8-AAFD4AA7EE62}"/>
          </ac:spMkLst>
        </pc:spChg>
        <pc:spChg chg="mod">
          <ac:chgData name="Andrea Alberti" userId="12275355-81bb-4ff2-ba5f-108dd79076d4" providerId="ADAL" clId="{6DB074ED-0834-004C-846C-023A7E50C9BC}" dt="2024-06-20T14:42:36.719" v="5733" actId="207"/>
          <ac:spMkLst>
            <pc:docMk/>
            <pc:sldMk cId="2449687113" sldId="304"/>
            <ac:spMk id="331" creationId="{2AAB59B5-E35C-577A-6CF5-3A57C777F0CE}"/>
          </ac:spMkLst>
        </pc:spChg>
        <pc:spChg chg="mod">
          <ac:chgData name="Andrea Alberti" userId="12275355-81bb-4ff2-ba5f-108dd79076d4" providerId="ADAL" clId="{6DB074ED-0834-004C-846C-023A7E50C9BC}" dt="2024-06-20T14:42:46.228" v="5735" actId="207"/>
          <ac:spMkLst>
            <pc:docMk/>
            <pc:sldMk cId="2449687113" sldId="304"/>
            <ac:spMk id="333" creationId="{02553056-0E01-C19A-5EE8-E846790F9AAA}"/>
          </ac:spMkLst>
        </pc:spChg>
        <pc:spChg chg="mod">
          <ac:chgData name="Andrea Alberti" userId="12275355-81bb-4ff2-ba5f-108dd79076d4" providerId="ADAL" clId="{6DB074ED-0834-004C-846C-023A7E50C9BC}" dt="2024-06-20T14:42:41.108" v="5734" actId="1076"/>
          <ac:spMkLst>
            <pc:docMk/>
            <pc:sldMk cId="2449687113" sldId="304"/>
            <ac:spMk id="334" creationId="{168D6067-8F61-0ECF-9A6D-3B088A21D592}"/>
          </ac:spMkLst>
        </pc:spChg>
        <pc:spChg chg="mod">
          <ac:chgData name="Andrea Alberti" userId="12275355-81bb-4ff2-ba5f-108dd79076d4" providerId="ADAL" clId="{6DB074ED-0834-004C-846C-023A7E50C9BC}" dt="2024-06-20T14:42:04.715" v="5727" actId="207"/>
          <ac:spMkLst>
            <pc:docMk/>
            <pc:sldMk cId="2449687113" sldId="304"/>
            <ac:spMk id="335" creationId="{70C19EC6-DA04-92DF-2CCF-CF3C160CB092}"/>
          </ac:spMkLst>
        </pc:spChg>
        <pc:spChg chg="mod">
          <ac:chgData name="Andrea Alberti" userId="12275355-81bb-4ff2-ba5f-108dd79076d4" providerId="ADAL" clId="{6DB074ED-0834-004C-846C-023A7E50C9BC}" dt="2024-06-20T12:55:41.444" v="4246" actId="1035"/>
          <ac:spMkLst>
            <pc:docMk/>
            <pc:sldMk cId="2449687113" sldId="304"/>
            <ac:spMk id="339" creationId="{00000000-0000-0000-0000-000000000000}"/>
          </ac:spMkLst>
        </pc:spChg>
        <pc:picChg chg="add mod">
          <ac:chgData name="Andrea Alberti" userId="12275355-81bb-4ff2-ba5f-108dd79076d4" providerId="ADAL" clId="{6DB074ED-0834-004C-846C-023A7E50C9BC}" dt="2024-06-24T09:57:15.800" v="11479" actId="29295"/>
          <ac:picMkLst>
            <pc:docMk/>
            <pc:sldMk cId="2449687113" sldId="304"/>
            <ac:picMk id="2" creationId="{3421C041-176E-5E27-52F1-2DB49E158E1B}"/>
          </ac:picMkLst>
        </pc:picChg>
        <pc:cxnChg chg="mod">
          <ac:chgData name="Andrea Alberti" userId="12275355-81bb-4ff2-ba5f-108dd79076d4" providerId="ADAL" clId="{6DB074ED-0834-004C-846C-023A7E50C9BC}" dt="2024-06-20T12:55:41.444" v="4246" actId="1035"/>
          <ac:cxnSpMkLst>
            <pc:docMk/>
            <pc:sldMk cId="2449687113" sldId="304"/>
            <ac:cxnSpMk id="13" creationId="{7A6F3293-4DBD-837D-6BEB-6201F4BC31B9}"/>
          </ac:cxnSpMkLst>
        </pc:cxnChg>
        <pc:cxnChg chg="mod">
          <ac:chgData name="Andrea Alberti" userId="12275355-81bb-4ff2-ba5f-108dd79076d4" providerId="ADAL" clId="{6DB074ED-0834-004C-846C-023A7E50C9BC}" dt="2024-06-20T12:55:41.444" v="4246" actId="1035"/>
          <ac:cxnSpMkLst>
            <pc:docMk/>
            <pc:sldMk cId="2449687113" sldId="304"/>
            <ac:cxnSpMk id="44" creationId="{7DFCA763-C43C-AE3F-3CD7-ED29761E52E8}"/>
          </ac:cxnSpMkLst>
        </pc:cxnChg>
      </pc:sldChg>
      <pc:sldChg chg="add del">
        <pc:chgData name="Andrea Alberti" userId="12275355-81bb-4ff2-ba5f-108dd79076d4" providerId="ADAL" clId="{6DB074ED-0834-004C-846C-023A7E50C9BC}" dt="2024-06-20T12:45:04.606" v="3850" actId="2696"/>
        <pc:sldMkLst>
          <pc:docMk/>
          <pc:sldMk cId="3577484414" sldId="304"/>
        </pc:sldMkLst>
      </pc:sldChg>
      <pc:sldChg chg="addSp delSp modSp mod modTransition">
        <pc:chgData name="Andrea Alberti" userId="12275355-81bb-4ff2-ba5f-108dd79076d4" providerId="ADAL" clId="{6DB074ED-0834-004C-846C-023A7E50C9BC}" dt="2024-06-24T09:37:45.885" v="11170"/>
        <pc:sldMkLst>
          <pc:docMk/>
          <pc:sldMk cId="1009573022" sldId="305"/>
        </pc:sldMkLst>
        <pc:spChg chg="mod">
          <ac:chgData name="Andrea Alberti" userId="12275355-81bb-4ff2-ba5f-108dd79076d4" providerId="ADAL" clId="{6DB074ED-0834-004C-846C-023A7E50C9BC}" dt="2024-06-20T13:23:52.805" v="4677" actId="1076"/>
          <ac:spMkLst>
            <pc:docMk/>
            <pc:sldMk cId="1009573022" sldId="305"/>
            <ac:spMk id="339" creationId="{00000000-0000-0000-0000-000000000000}"/>
          </ac:spMkLst>
        </pc:spChg>
        <pc:graphicFrameChg chg="add del mod">
          <ac:chgData name="Andrea Alberti" userId="12275355-81bb-4ff2-ba5f-108dd79076d4" providerId="ADAL" clId="{6DB074ED-0834-004C-846C-023A7E50C9BC}" dt="2024-06-20T13:24:49.973" v="4686" actId="478"/>
          <ac:graphicFrameMkLst>
            <pc:docMk/>
            <pc:sldMk cId="1009573022" sldId="305"/>
            <ac:graphicFrameMk id="7" creationId="{C4DD894D-2998-25A4-C67B-36439D657AB5}"/>
          </ac:graphicFrameMkLst>
        </pc:graphicFrameChg>
        <pc:graphicFrameChg chg="add mod modGraphic">
          <ac:chgData name="Andrea Alberti" userId="12275355-81bb-4ff2-ba5f-108dd79076d4" providerId="ADAL" clId="{6DB074ED-0834-004C-846C-023A7E50C9BC}" dt="2024-06-20T13:32:59.795" v="4874"/>
          <ac:graphicFrameMkLst>
            <pc:docMk/>
            <pc:sldMk cId="1009573022" sldId="305"/>
            <ac:graphicFrameMk id="9" creationId="{E489EA74-A7D9-C86E-3082-AC8E62FEE5E1}"/>
          </ac:graphicFrameMkLst>
        </pc:graphicFrameChg>
        <pc:graphicFrameChg chg="mod modGraphic">
          <ac:chgData name="Andrea Alberti" userId="12275355-81bb-4ff2-ba5f-108dd79076d4" providerId="ADAL" clId="{6DB074ED-0834-004C-846C-023A7E50C9BC}" dt="2024-06-20T13:31:19.848" v="4866" actId="1076"/>
          <ac:graphicFrameMkLst>
            <pc:docMk/>
            <pc:sldMk cId="1009573022" sldId="305"/>
            <ac:graphicFrameMk id="14" creationId="{5FD57314-ECEC-56F1-FC18-8A3222C7D95A}"/>
          </ac:graphicFrameMkLst>
        </pc:graphicFrameChg>
        <pc:picChg chg="add mod">
          <ac:chgData name="Andrea Alberti" userId="12275355-81bb-4ff2-ba5f-108dd79076d4" providerId="ADAL" clId="{6DB074ED-0834-004C-846C-023A7E50C9BC}" dt="2024-06-20T15:26:11.392" v="5764"/>
          <ac:picMkLst>
            <pc:docMk/>
            <pc:sldMk cId="1009573022" sldId="305"/>
            <ac:picMk id="18" creationId="{97C1C6C6-968D-7755-2D9B-6EB9CE00C417}"/>
          </ac:picMkLst>
        </pc:picChg>
        <pc:cxnChg chg="add mod">
          <ac:chgData name="Andrea Alberti" userId="12275355-81bb-4ff2-ba5f-108dd79076d4" providerId="ADAL" clId="{6DB074ED-0834-004C-846C-023A7E50C9BC}" dt="2024-06-20T13:31:23.119" v="4867" actId="1076"/>
          <ac:cxnSpMkLst>
            <pc:docMk/>
            <pc:sldMk cId="1009573022" sldId="305"/>
            <ac:cxnSpMk id="15" creationId="{C0EC456A-6595-FC02-3F90-156D6D4CDD9F}"/>
          </ac:cxnSpMkLst>
        </pc:cxnChg>
      </pc:sldChg>
      <pc:sldChg chg="addSp delSp modSp add mod modTransition modNotesTx">
        <pc:chgData name="Andrea Alberti" userId="12275355-81bb-4ff2-ba5f-108dd79076d4" providerId="ADAL" clId="{6DB074ED-0834-004C-846C-023A7E50C9BC}" dt="2024-06-24T09:48:30.975" v="11216" actId="1076"/>
        <pc:sldMkLst>
          <pc:docMk/>
          <pc:sldMk cId="2477065394" sldId="306"/>
        </pc:sldMkLst>
        <pc:spChg chg="mod">
          <ac:chgData name="Andrea Alberti" userId="12275355-81bb-4ff2-ba5f-108dd79076d4" providerId="ADAL" clId="{6DB074ED-0834-004C-846C-023A7E50C9BC}" dt="2024-06-22T09:06:55.916" v="10123" actId="108"/>
          <ac:spMkLst>
            <pc:docMk/>
            <pc:sldMk cId="2477065394" sldId="306"/>
            <ac:spMk id="3" creationId="{B5C7B764-6A14-3309-B666-74D46152A764}"/>
          </ac:spMkLst>
        </pc:spChg>
        <pc:spChg chg="del">
          <ac:chgData name="Andrea Alberti" userId="12275355-81bb-4ff2-ba5f-108dd79076d4" providerId="ADAL" clId="{6DB074ED-0834-004C-846C-023A7E50C9BC}" dt="2024-06-22T08:54:44.371" v="9595" actId="478"/>
          <ac:spMkLst>
            <pc:docMk/>
            <pc:sldMk cId="2477065394" sldId="306"/>
            <ac:spMk id="4" creationId="{04D379B0-6DAE-1620-5EFB-BCC3A52CD584}"/>
          </ac:spMkLst>
        </pc:spChg>
        <pc:spChg chg="mod">
          <ac:chgData name="Andrea Alberti" userId="12275355-81bb-4ff2-ba5f-108dd79076d4" providerId="ADAL" clId="{6DB074ED-0834-004C-846C-023A7E50C9BC}" dt="2024-06-22T09:06:55.916" v="10123" actId="108"/>
          <ac:spMkLst>
            <pc:docMk/>
            <pc:sldMk cId="2477065394" sldId="306"/>
            <ac:spMk id="4" creationId="{6646E5D2-B1A9-F099-E862-10E046B83776}"/>
          </ac:spMkLst>
        </pc:spChg>
        <pc:spChg chg="add del mod">
          <ac:chgData name="Andrea Alberti" userId="12275355-81bb-4ff2-ba5f-108dd79076d4" providerId="ADAL" clId="{6DB074ED-0834-004C-846C-023A7E50C9BC}" dt="2024-06-22T08:54:46.837" v="9596" actId="478"/>
          <ac:spMkLst>
            <pc:docMk/>
            <pc:sldMk cId="2477065394" sldId="306"/>
            <ac:spMk id="5" creationId="{3E517560-2D7E-B3AE-8507-281F9758110B}"/>
          </ac:spMkLst>
        </pc:spChg>
        <pc:spChg chg="add mod">
          <ac:chgData name="Andrea Alberti" userId="12275355-81bb-4ff2-ba5f-108dd79076d4" providerId="ADAL" clId="{6DB074ED-0834-004C-846C-023A7E50C9BC}" dt="2024-06-22T09:06:44.425" v="10117" actId="1076"/>
          <ac:spMkLst>
            <pc:docMk/>
            <pc:sldMk cId="2477065394" sldId="306"/>
            <ac:spMk id="6" creationId="{6BD03742-8DEB-4EFB-14ED-B32073C1A356}"/>
          </ac:spMkLst>
        </pc:spChg>
        <pc:spChg chg="add mod">
          <ac:chgData name="Andrea Alberti" userId="12275355-81bb-4ff2-ba5f-108dd79076d4" providerId="ADAL" clId="{6DB074ED-0834-004C-846C-023A7E50C9BC}" dt="2024-06-22T08:58:18.771" v="9783" actId="1036"/>
          <ac:spMkLst>
            <pc:docMk/>
            <pc:sldMk cId="2477065394" sldId="306"/>
            <ac:spMk id="7" creationId="{63798F35-F57B-D7B2-3596-E941FD6740FF}"/>
          </ac:spMkLst>
        </pc:spChg>
        <pc:spChg chg="del">
          <ac:chgData name="Andrea Alberti" userId="12275355-81bb-4ff2-ba5f-108dd79076d4" providerId="ADAL" clId="{6DB074ED-0834-004C-846C-023A7E50C9BC}" dt="2024-06-22T08:54:42.155" v="9594" actId="478"/>
          <ac:spMkLst>
            <pc:docMk/>
            <pc:sldMk cId="2477065394" sldId="306"/>
            <ac:spMk id="8" creationId="{EAF34685-9D13-7DFA-5ECB-3845D219CD0A}"/>
          </ac:spMkLst>
        </pc:spChg>
        <pc:spChg chg="add mod">
          <ac:chgData name="Andrea Alberti" userId="12275355-81bb-4ff2-ba5f-108dd79076d4" providerId="ADAL" clId="{6DB074ED-0834-004C-846C-023A7E50C9BC}" dt="2024-06-22T09:05:32.700" v="10108" actId="1076"/>
          <ac:spMkLst>
            <pc:docMk/>
            <pc:sldMk cId="2477065394" sldId="306"/>
            <ac:spMk id="9" creationId="{AA7C06A8-8801-74E6-D882-FB712D47F23F}"/>
          </ac:spMkLst>
        </pc:spChg>
        <pc:spChg chg="del">
          <ac:chgData name="Andrea Alberti" userId="12275355-81bb-4ff2-ba5f-108dd79076d4" providerId="ADAL" clId="{6DB074ED-0834-004C-846C-023A7E50C9BC}" dt="2024-06-22T08:54:39.937" v="9593" actId="478"/>
          <ac:spMkLst>
            <pc:docMk/>
            <pc:sldMk cId="2477065394" sldId="306"/>
            <ac:spMk id="10" creationId="{52B163C1-56D2-7238-ECA6-5C53FF6A6214}"/>
          </ac:spMkLst>
        </pc:spChg>
        <pc:spChg chg="del">
          <ac:chgData name="Andrea Alberti" userId="12275355-81bb-4ff2-ba5f-108dd79076d4" providerId="ADAL" clId="{6DB074ED-0834-004C-846C-023A7E50C9BC}" dt="2024-06-22T08:54:39.937" v="9593" actId="478"/>
          <ac:spMkLst>
            <pc:docMk/>
            <pc:sldMk cId="2477065394" sldId="306"/>
            <ac:spMk id="11" creationId="{A3C86BD4-BEC8-F56A-14F6-E3E7F999A908}"/>
          </ac:spMkLst>
        </pc:spChg>
        <pc:spChg chg="del">
          <ac:chgData name="Andrea Alberti" userId="12275355-81bb-4ff2-ba5f-108dd79076d4" providerId="ADAL" clId="{6DB074ED-0834-004C-846C-023A7E50C9BC}" dt="2024-06-22T08:54:39.937" v="9593" actId="478"/>
          <ac:spMkLst>
            <pc:docMk/>
            <pc:sldMk cId="2477065394" sldId="306"/>
            <ac:spMk id="12" creationId="{B3841BE9-CFF2-BA2B-AF81-9124B11122ED}"/>
          </ac:spMkLst>
        </pc:spChg>
        <pc:spChg chg="add del mod">
          <ac:chgData name="Andrea Alberti" userId="12275355-81bb-4ff2-ba5f-108dd79076d4" providerId="ADAL" clId="{6DB074ED-0834-004C-846C-023A7E50C9BC}" dt="2024-06-22T09:00:47.448" v="9932" actId="478"/>
          <ac:spMkLst>
            <pc:docMk/>
            <pc:sldMk cId="2477065394" sldId="306"/>
            <ac:spMk id="23" creationId="{C528DAF9-2E8B-1DA4-DE7D-5CE3E9F01C19}"/>
          </ac:spMkLst>
        </pc:spChg>
        <pc:spChg chg="mod">
          <ac:chgData name="Andrea Alberti" userId="12275355-81bb-4ff2-ba5f-108dd79076d4" providerId="ADAL" clId="{6DB074ED-0834-004C-846C-023A7E50C9BC}" dt="2024-06-22T09:00:39.370" v="9931" actId="108"/>
          <ac:spMkLst>
            <pc:docMk/>
            <pc:sldMk cId="2477065394" sldId="306"/>
            <ac:spMk id="24" creationId="{191B0067-25F2-C3D9-9ED0-792510A242DA}"/>
          </ac:spMkLst>
        </pc:spChg>
        <pc:spChg chg="mod">
          <ac:chgData name="Andrea Alberti" userId="12275355-81bb-4ff2-ba5f-108dd79076d4" providerId="ADAL" clId="{6DB074ED-0834-004C-846C-023A7E50C9BC}" dt="2024-06-22T09:00:39.370" v="9931" actId="108"/>
          <ac:spMkLst>
            <pc:docMk/>
            <pc:sldMk cId="2477065394" sldId="306"/>
            <ac:spMk id="26" creationId="{6B39D577-00DF-08AF-A586-B40263BEFD50}"/>
          </ac:spMkLst>
        </pc:spChg>
        <pc:spChg chg="del">
          <ac:chgData name="Andrea Alberti" userId="12275355-81bb-4ff2-ba5f-108dd79076d4" providerId="ADAL" clId="{6DB074ED-0834-004C-846C-023A7E50C9BC}" dt="2024-06-22T08:54:39.937" v="9593" actId="478"/>
          <ac:spMkLst>
            <pc:docMk/>
            <pc:sldMk cId="2477065394" sldId="306"/>
            <ac:spMk id="28" creationId="{AE2862A6-A7B9-AE8A-1668-095B0EDE4CFF}"/>
          </ac:spMkLst>
        </pc:spChg>
        <pc:spChg chg="del">
          <ac:chgData name="Andrea Alberti" userId="12275355-81bb-4ff2-ba5f-108dd79076d4" providerId="ADAL" clId="{6DB074ED-0834-004C-846C-023A7E50C9BC}" dt="2024-06-22T08:54:39.937" v="9593" actId="478"/>
          <ac:spMkLst>
            <pc:docMk/>
            <pc:sldMk cId="2477065394" sldId="306"/>
            <ac:spMk id="29" creationId="{A7E7A899-9824-5B79-E672-E50BB86E080B}"/>
          </ac:spMkLst>
        </pc:spChg>
        <pc:spChg chg="add mod">
          <ac:chgData name="Andrea Alberti" userId="12275355-81bb-4ff2-ba5f-108dd79076d4" providerId="ADAL" clId="{6DB074ED-0834-004C-846C-023A7E50C9BC}" dt="2024-06-22T09:07:23.489" v="10127" actId="1076"/>
          <ac:spMkLst>
            <pc:docMk/>
            <pc:sldMk cId="2477065394" sldId="306"/>
            <ac:spMk id="30" creationId="{F4CAF094-9AEA-DAC2-DCA1-F3B90F90702C}"/>
          </ac:spMkLst>
        </pc:spChg>
        <pc:spChg chg="add mod">
          <ac:chgData name="Andrea Alberti" userId="12275355-81bb-4ff2-ba5f-108dd79076d4" providerId="ADAL" clId="{6DB074ED-0834-004C-846C-023A7E50C9BC}" dt="2024-06-22T08:58:54.401" v="9835" actId="14100"/>
          <ac:spMkLst>
            <pc:docMk/>
            <pc:sldMk cId="2477065394" sldId="306"/>
            <ac:spMk id="31" creationId="{BB04CE3F-FB15-EBE8-E517-0356AA12A35A}"/>
          </ac:spMkLst>
        </pc:spChg>
        <pc:spChg chg="add mod">
          <ac:chgData name="Andrea Alberti" userId="12275355-81bb-4ff2-ba5f-108dd79076d4" providerId="ADAL" clId="{6DB074ED-0834-004C-846C-023A7E50C9BC}" dt="2024-06-22T08:59:46.486" v="9912" actId="1035"/>
          <ac:spMkLst>
            <pc:docMk/>
            <pc:sldMk cId="2477065394" sldId="306"/>
            <ac:spMk id="32" creationId="{6AD43E89-557D-0E81-5D7A-AA6F3AE66756}"/>
          </ac:spMkLst>
        </pc:spChg>
        <pc:spChg chg="del">
          <ac:chgData name="Andrea Alberti" userId="12275355-81bb-4ff2-ba5f-108dd79076d4" providerId="ADAL" clId="{6DB074ED-0834-004C-846C-023A7E50C9BC}" dt="2024-06-22T08:54:39.937" v="9593" actId="478"/>
          <ac:spMkLst>
            <pc:docMk/>
            <pc:sldMk cId="2477065394" sldId="306"/>
            <ac:spMk id="34" creationId="{3FF64E0F-E1C7-7B23-C955-9811FE135E4E}"/>
          </ac:spMkLst>
        </pc:spChg>
        <pc:spChg chg="add del mod">
          <ac:chgData name="Andrea Alberti" userId="12275355-81bb-4ff2-ba5f-108dd79076d4" providerId="ADAL" clId="{6DB074ED-0834-004C-846C-023A7E50C9BC}" dt="2024-06-22T09:08:01.522" v="10130" actId="478"/>
          <ac:spMkLst>
            <pc:docMk/>
            <pc:sldMk cId="2477065394" sldId="306"/>
            <ac:spMk id="40" creationId="{278AFF90-F65F-2359-4F99-B9B55CA394FE}"/>
          </ac:spMkLst>
        </pc:spChg>
        <pc:spChg chg="add mod">
          <ac:chgData name="Andrea Alberti" userId="12275355-81bb-4ff2-ba5f-108dd79076d4" providerId="ADAL" clId="{6DB074ED-0834-004C-846C-023A7E50C9BC}" dt="2024-06-22T08:58:18.771" v="9783" actId="1036"/>
          <ac:spMkLst>
            <pc:docMk/>
            <pc:sldMk cId="2477065394" sldId="306"/>
            <ac:spMk id="41" creationId="{0C9DE9F9-7593-50BE-FD44-AF4BDBBCF8FD}"/>
          </ac:spMkLst>
        </pc:spChg>
        <pc:spChg chg="add mod">
          <ac:chgData name="Andrea Alberti" userId="12275355-81bb-4ff2-ba5f-108dd79076d4" providerId="ADAL" clId="{6DB074ED-0834-004C-846C-023A7E50C9BC}" dt="2024-06-22T08:59:36.494" v="9900" actId="14100"/>
          <ac:spMkLst>
            <pc:docMk/>
            <pc:sldMk cId="2477065394" sldId="306"/>
            <ac:spMk id="42" creationId="{214C3FC6-E3F7-82ED-7477-CF6FEDC5E176}"/>
          </ac:spMkLst>
        </pc:spChg>
        <pc:spChg chg="add mod">
          <ac:chgData name="Andrea Alberti" userId="12275355-81bb-4ff2-ba5f-108dd79076d4" providerId="ADAL" clId="{6DB074ED-0834-004C-846C-023A7E50C9BC}" dt="2024-06-22T08:59:41.823" v="9906" actId="1035"/>
          <ac:spMkLst>
            <pc:docMk/>
            <pc:sldMk cId="2477065394" sldId="306"/>
            <ac:spMk id="43" creationId="{1C227F75-A6E5-BC39-32BF-B3B77AF14207}"/>
          </ac:spMkLst>
        </pc:spChg>
        <pc:spChg chg="add del mod">
          <ac:chgData name="Andrea Alberti" userId="12275355-81bb-4ff2-ba5f-108dd79076d4" providerId="ADAL" clId="{6DB074ED-0834-004C-846C-023A7E50C9BC}" dt="2024-06-22T09:07:31.806" v="10128" actId="478"/>
          <ac:spMkLst>
            <pc:docMk/>
            <pc:sldMk cId="2477065394" sldId="306"/>
            <ac:spMk id="45" creationId="{3912D93C-AE98-A3B6-140C-3C2D3BE48204}"/>
          </ac:spMkLst>
        </pc:spChg>
        <pc:spChg chg="add mod">
          <ac:chgData name="Andrea Alberti" userId="12275355-81bb-4ff2-ba5f-108dd79076d4" providerId="ADAL" clId="{6DB074ED-0834-004C-846C-023A7E50C9BC}" dt="2024-06-22T08:58:18.771" v="9783" actId="1036"/>
          <ac:spMkLst>
            <pc:docMk/>
            <pc:sldMk cId="2477065394" sldId="306"/>
            <ac:spMk id="46" creationId="{009AD196-0064-6202-6628-B34927914A91}"/>
          </ac:spMkLst>
        </pc:spChg>
        <pc:spChg chg="add mod">
          <ac:chgData name="Andrea Alberti" userId="12275355-81bb-4ff2-ba5f-108dd79076d4" providerId="ADAL" clId="{6DB074ED-0834-004C-846C-023A7E50C9BC}" dt="2024-06-22T09:02:22.501" v="10042" actId="1076"/>
          <ac:spMkLst>
            <pc:docMk/>
            <pc:sldMk cId="2477065394" sldId="306"/>
            <ac:spMk id="47" creationId="{55102C03-4D9F-86B3-E7F1-D2F04194564A}"/>
          </ac:spMkLst>
        </pc:spChg>
        <pc:spChg chg="add mod">
          <ac:chgData name="Andrea Alberti" userId="12275355-81bb-4ff2-ba5f-108dd79076d4" providerId="ADAL" clId="{6DB074ED-0834-004C-846C-023A7E50C9BC}" dt="2024-06-22T09:01:47.490" v="9951" actId="1076"/>
          <ac:spMkLst>
            <pc:docMk/>
            <pc:sldMk cId="2477065394" sldId="306"/>
            <ac:spMk id="48" creationId="{D468906E-BA33-7E3C-1DB5-1EFD31045A24}"/>
          </ac:spMkLst>
        </pc:spChg>
        <pc:spChg chg="add del mod">
          <ac:chgData name="Andrea Alberti" userId="12275355-81bb-4ff2-ba5f-108dd79076d4" providerId="ADAL" clId="{6DB074ED-0834-004C-846C-023A7E50C9BC}" dt="2024-06-22T09:05:54.171" v="10113" actId="478"/>
          <ac:spMkLst>
            <pc:docMk/>
            <pc:sldMk cId="2477065394" sldId="306"/>
            <ac:spMk id="50" creationId="{97B62C20-6EB4-4D38-5F1C-1A0FF6B1D4C5}"/>
          </ac:spMkLst>
        </pc:spChg>
        <pc:spChg chg="add mod">
          <ac:chgData name="Andrea Alberti" userId="12275355-81bb-4ff2-ba5f-108dd79076d4" providerId="ADAL" clId="{6DB074ED-0834-004C-846C-023A7E50C9BC}" dt="2024-06-22T08:58:18.771" v="9783" actId="1036"/>
          <ac:spMkLst>
            <pc:docMk/>
            <pc:sldMk cId="2477065394" sldId="306"/>
            <ac:spMk id="51" creationId="{3C1508CF-0DA0-6709-655C-FF1B69EB89B2}"/>
          </ac:spMkLst>
        </pc:spChg>
        <pc:spChg chg="add mod">
          <ac:chgData name="Andrea Alberti" userId="12275355-81bb-4ff2-ba5f-108dd79076d4" providerId="ADAL" clId="{6DB074ED-0834-004C-846C-023A7E50C9BC}" dt="2024-06-22T09:09:01.209" v="10137" actId="1035"/>
          <ac:spMkLst>
            <pc:docMk/>
            <pc:sldMk cId="2477065394" sldId="306"/>
            <ac:spMk id="52" creationId="{324A032B-089A-6732-7919-909A37A5C483}"/>
          </ac:spMkLst>
        </pc:spChg>
        <pc:spChg chg="add mod">
          <ac:chgData name="Andrea Alberti" userId="12275355-81bb-4ff2-ba5f-108dd79076d4" providerId="ADAL" clId="{6DB074ED-0834-004C-846C-023A7E50C9BC}" dt="2024-06-22T09:08:58.743" v="10136" actId="1035"/>
          <ac:spMkLst>
            <pc:docMk/>
            <pc:sldMk cId="2477065394" sldId="306"/>
            <ac:spMk id="53" creationId="{A7D0334C-82F0-E5D2-8E95-3F3D9559C47B}"/>
          </ac:spMkLst>
        </pc:spChg>
        <pc:spChg chg="add del mod">
          <ac:chgData name="Andrea Alberti" userId="12275355-81bb-4ff2-ba5f-108dd79076d4" providerId="ADAL" clId="{6DB074ED-0834-004C-846C-023A7E50C9BC}" dt="2024-06-22T09:08:40.350" v="10134" actId="478"/>
          <ac:spMkLst>
            <pc:docMk/>
            <pc:sldMk cId="2477065394" sldId="306"/>
            <ac:spMk id="55" creationId="{EC5CFD67-45E5-DC6D-F750-77963BBD54D7}"/>
          </ac:spMkLst>
        </pc:spChg>
        <pc:spChg chg="mod">
          <ac:chgData name="Andrea Alberti" userId="12275355-81bb-4ff2-ba5f-108dd79076d4" providerId="ADAL" clId="{6DB074ED-0834-004C-846C-023A7E50C9BC}" dt="2024-06-22T09:00:39.370" v="9931" actId="108"/>
          <ac:spMkLst>
            <pc:docMk/>
            <pc:sldMk cId="2477065394" sldId="306"/>
            <ac:spMk id="56" creationId="{EB3BDEFC-A6E5-1F10-55DE-BFF99B94D206}"/>
          </ac:spMkLst>
        </pc:spChg>
        <pc:spChg chg="mod">
          <ac:chgData name="Andrea Alberti" userId="12275355-81bb-4ff2-ba5f-108dd79076d4" providerId="ADAL" clId="{6DB074ED-0834-004C-846C-023A7E50C9BC}" dt="2024-06-22T09:00:39.370" v="9931" actId="108"/>
          <ac:spMkLst>
            <pc:docMk/>
            <pc:sldMk cId="2477065394" sldId="306"/>
            <ac:spMk id="57" creationId="{DC6153E3-BDFA-A9F8-6185-C82FDDE62131}"/>
          </ac:spMkLst>
        </pc:spChg>
        <pc:spChg chg="mod">
          <ac:chgData name="Andrea Alberti" userId="12275355-81bb-4ff2-ba5f-108dd79076d4" providerId="ADAL" clId="{6DB074ED-0834-004C-846C-023A7E50C9BC}" dt="2024-06-22T09:00:39.370" v="9931" actId="108"/>
          <ac:spMkLst>
            <pc:docMk/>
            <pc:sldMk cId="2477065394" sldId="306"/>
            <ac:spMk id="58" creationId="{ECB6B144-F24F-8368-BC21-F3D0C25B1771}"/>
          </ac:spMkLst>
        </pc:spChg>
        <pc:spChg chg="mod">
          <ac:chgData name="Andrea Alberti" userId="12275355-81bb-4ff2-ba5f-108dd79076d4" providerId="ADAL" clId="{6DB074ED-0834-004C-846C-023A7E50C9BC}" dt="2024-06-22T09:00:39.370" v="9931" actId="108"/>
          <ac:spMkLst>
            <pc:docMk/>
            <pc:sldMk cId="2477065394" sldId="306"/>
            <ac:spMk id="59" creationId="{7148CD19-E1BC-42E1-E764-B9094587A50C}"/>
          </ac:spMkLst>
        </pc:spChg>
        <pc:spChg chg="mod">
          <ac:chgData name="Andrea Alberti" userId="12275355-81bb-4ff2-ba5f-108dd79076d4" providerId="ADAL" clId="{6DB074ED-0834-004C-846C-023A7E50C9BC}" dt="2024-06-22T09:00:39.370" v="9931" actId="108"/>
          <ac:spMkLst>
            <pc:docMk/>
            <pc:sldMk cId="2477065394" sldId="306"/>
            <ac:spMk id="60" creationId="{B87371BF-6005-FB52-761A-F76107B2273F}"/>
          </ac:spMkLst>
        </pc:spChg>
        <pc:spChg chg="mod">
          <ac:chgData name="Andrea Alberti" userId="12275355-81bb-4ff2-ba5f-108dd79076d4" providerId="ADAL" clId="{6DB074ED-0834-004C-846C-023A7E50C9BC}" dt="2024-06-22T09:00:39.370" v="9931" actId="108"/>
          <ac:spMkLst>
            <pc:docMk/>
            <pc:sldMk cId="2477065394" sldId="306"/>
            <ac:spMk id="61" creationId="{9AE863A1-03F8-B722-D57E-692EB2386CFD}"/>
          </ac:spMkLst>
        </pc:spChg>
        <pc:spChg chg="mod">
          <ac:chgData name="Andrea Alberti" userId="12275355-81bb-4ff2-ba5f-108dd79076d4" providerId="ADAL" clId="{6DB074ED-0834-004C-846C-023A7E50C9BC}" dt="2024-06-22T09:00:39.370" v="9931" actId="108"/>
          <ac:spMkLst>
            <pc:docMk/>
            <pc:sldMk cId="2477065394" sldId="306"/>
            <ac:spMk id="62" creationId="{69D0CC4F-6402-07D1-D288-998AE5F06FB7}"/>
          </ac:spMkLst>
        </pc:spChg>
        <pc:spChg chg="mod">
          <ac:chgData name="Andrea Alberti" userId="12275355-81bb-4ff2-ba5f-108dd79076d4" providerId="ADAL" clId="{6DB074ED-0834-004C-846C-023A7E50C9BC}" dt="2024-06-22T09:00:39.370" v="9931" actId="108"/>
          <ac:spMkLst>
            <pc:docMk/>
            <pc:sldMk cId="2477065394" sldId="306"/>
            <ac:spMk id="63" creationId="{2BD96DD6-98C0-8BD7-53EA-EB852790D93A}"/>
          </ac:spMkLst>
        </pc:spChg>
        <pc:spChg chg="mod">
          <ac:chgData name="Andrea Alberti" userId="12275355-81bb-4ff2-ba5f-108dd79076d4" providerId="ADAL" clId="{6DB074ED-0834-004C-846C-023A7E50C9BC}" dt="2024-06-22T09:06:55.320" v="10122" actId="108"/>
          <ac:spMkLst>
            <pc:docMk/>
            <pc:sldMk cId="2477065394" sldId="306"/>
            <ac:spMk id="320" creationId="{124BDF5E-D9AD-EB08-3F7A-26633E33CF3F}"/>
          </ac:spMkLst>
        </pc:spChg>
        <pc:spChg chg="mod">
          <ac:chgData name="Andrea Alberti" userId="12275355-81bb-4ff2-ba5f-108dd79076d4" providerId="ADAL" clId="{6DB074ED-0834-004C-846C-023A7E50C9BC}" dt="2024-06-22T09:06:55.320" v="10122" actId="108"/>
          <ac:spMkLst>
            <pc:docMk/>
            <pc:sldMk cId="2477065394" sldId="306"/>
            <ac:spMk id="321" creationId="{30ECD196-E115-D3A1-68D7-AED149622AB8}"/>
          </ac:spMkLst>
        </pc:spChg>
        <pc:spChg chg="mod">
          <ac:chgData name="Andrea Alberti" userId="12275355-81bb-4ff2-ba5f-108dd79076d4" providerId="ADAL" clId="{6DB074ED-0834-004C-846C-023A7E50C9BC}" dt="2024-06-22T09:06:55.320" v="10122" actId="108"/>
          <ac:spMkLst>
            <pc:docMk/>
            <pc:sldMk cId="2477065394" sldId="306"/>
            <ac:spMk id="322" creationId="{B714D15A-3907-B141-567D-D5A3466487C2}"/>
          </ac:spMkLst>
        </pc:spChg>
        <pc:spChg chg="mod">
          <ac:chgData name="Andrea Alberti" userId="12275355-81bb-4ff2-ba5f-108dd79076d4" providerId="ADAL" clId="{6DB074ED-0834-004C-846C-023A7E50C9BC}" dt="2024-06-22T08:57:29.919" v="9762" actId="1076"/>
          <ac:spMkLst>
            <pc:docMk/>
            <pc:sldMk cId="2477065394" sldId="306"/>
            <ac:spMk id="323" creationId="{00000000-0000-0000-0000-000000000000}"/>
          </ac:spMkLst>
        </pc:spChg>
        <pc:spChg chg="mod">
          <ac:chgData name="Andrea Alberti" userId="12275355-81bb-4ff2-ba5f-108dd79076d4" providerId="ADAL" clId="{6DB074ED-0834-004C-846C-023A7E50C9BC}" dt="2024-06-22T09:06:55.320" v="10122" actId="108"/>
          <ac:spMkLst>
            <pc:docMk/>
            <pc:sldMk cId="2477065394" sldId="306"/>
            <ac:spMk id="324" creationId="{0EF4341F-CB90-222D-1ED7-B59B6D76B19D}"/>
          </ac:spMkLst>
        </pc:spChg>
        <pc:spChg chg="mod">
          <ac:chgData name="Andrea Alberti" userId="12275355-81bb-4ff2-ba5f-108dd79076d4" providerId="ADAL" clId="{6DB074ED-0834-004C-846C-023A7E50C9BC}" dt="2024-06-22T09:06:55.320" v="10122" actId="108"/>
          <ac:spMkLst>
            <pc:docMk/>
            <pc:sldMk cId="2477065394" sldId="306"/>
            <ac:spMk id="325" creationId="{928D0818-0325-5B5D-D33D-826007CB2818}"/>
          </ac:spMkLst>
        </pc:spChg>
        <pc:spChg chg="mod">
          <ac:chgData name="Andrea Alberti" userId="12275355-81bb-4ff2-ba5f-108dd79076d4" providerId="ADAL" clId="{6DB074ED-0834-004C-846C-023A7E50C9BC}" dt="2024-06-22T09:06:55.320" v="10122" actId="108"/>
          <ac:spMkLst>
            <pc:docMk/>
            <pc:sldMk cId="2477065394" sldId="306"/>
            <ac:spMk id="326" creationId="{38F90FBA-43E1-6B03-D64F-C0EAAD56FCD3}"/>
          </ac:spMkLst>
        </pc:spChg>
        <pc:spChg chg="mod">
          <ac:chgData name="Andrea Alberti" userId="12275355-81bb-4ff2-ba5f-108dd79076d4" providerId="ADAL" clId="{6DB074ED-0834-004C-846C-023A7E50C9BC}" dt="2024-06-22T09:06:55.320" v="10122" actId="108"/>
          <ac:spMkLst>
            <pc:docMk/>
            <pc:sldMk cId="2477065394" sldId="306"/>
            <ac:spMk id="327" creationId="{750CF1A6-9948-2900-EA25-180047EB488C}"/>
          </ac:spMkLst>
        </pc:spChg>
        <pc:spChg chg="mod">
          <ac:chgData name="Andrea Alberti" userId="12275355-81bb-4ff2-ba5f-108dd79076d4" providerId="ADAL" clId="{6DB074ED-0834-004C-846C-023A7E50C9BC}" dt="2024-06-22T09:06:55.320" v="10122" actId="108"/>
          <ac:spMkLst>
            <pc:docMk/>
            <pc:sldMk cId="2477065394" sldId="306"/>
            <ac:spMk id="328" creationId="{3158EA98-0FD2-919C-4EF1-61F7D3167036}"/>
          </ac:spMkLst>
        </pc:spChg>
        <pc:spChg chg="mod">
          <ac:chgData name="Andrea Alberti" userId="12275355-81bb-4ff2-ba5f-108dd79076d4" providerId="ADAL" clId="{6DB074ED-0834-004C-846C-023A7E50C9BC}" dt="2024-06-22T09:06:55.320" v="10122" actId="108"/>
          <ac:spMkLst>
            <pc:docMk/>
            <pc:sldMk cId="2477065394" sldId="306"/>
            <ac:spMk id="329" creationId="{70817E09-4F56-F51D-F548-EE78BEBD55EE}"/>
          </ac:spMkLst>
        </pc:spChg>
        <pc:spChg chg="mod">
          <ac:chgData name="Andrea Alberti" userId="12275355-81bb-4ff2-ba5f-108dd79076d4" providerId="ADAL" clId="{6DB074ED-0834-004C-846C-023A7E50C9BC}" dt="2024-06-22T09:06:55.320" v="10122" actId="108"/>
          <ac:spMkLst>
            <pc:docMk/>
            <pc:sldMk cId="2477065394" sldId="306"/>
            <ac:spMk id="330" creationId="{0C59769F-ADA7-F7AB-A6EC-B5FC73EEC5B7}"/>
          </ac:spMkLst>
        </pc:spChg>
        <pc:spChg chg="mod">
          <ac:chgData name="Andrea Alberti" userId="12275355-81bb-4ff2-ba5f-108dd79076d4" providerId="ADAL" clId="{6DB074ED-0834-004C-846C-023A7E50C9BC}" dt="2024-06-22T09:06:55.320" v="10122" actId="108"/>
          <ac:spMkLst>
            <pc:docMk/>
            <pc:sldMk cId="2477065394" sldId="306"/>
            <ac:spMk id="331" creationId="{0C9CC46D-10FA-385F-9AD1-2386623876C5}"/>
          </ac:spMkLst>
        </pc:spChg>
        <pc:spChg chg="mod">
          <ac:chgData name="Andrea Alberti" userId="12275355-81bb-4ff2-ba5f-108dd79076d4" providerId="ADAL" clId="{6DB074ED-0834-004C-846C-023A7E50C9BC}" dt="2024-06-22T09:06:55.320" v="10122" actId="108"/>
          <ac:spMkLst>
            <pc:docMk/>
            <pc:sldMk cId="2477065394" sldId="306"/>
            <ac:spMk id="332" creationId="{806E65B8-CC6B-0D00-8F69-7834EDD5D199}"/>
          </ac:spMkLst>
        </pc:spChg>
        <pc:spChg chg="mod">
          <ac:chgData name="Andrea Alberti" userId="12275355-81bb-4ff2-ba5f-108dd79076d4" providerId="ADAL" clId="{6DB074ED-0834-004C-846C-023A7E50C9BC}" dt="2024-06-22T09:06:55.320" v="10122" actId="108"/>
          <ac:spMkLst>
            <pc:docMk/>
            <pc:sldMk cId="2477065394" sldId="306"/>
            <ac:spMk id="333" creationId="{F921DA18-F4D6-6ED0-F1BE-335D5F9BA7C5}"/>
          </ac:spMkLst>
        </pc:spChg>
        <pc:spChg chg="mod">
          <ac:chgData name="Andrea Alberti" userId="12275355-81bb-4ff2-ba5f-108dd79076d4" providerId="ADAL" clId="{6DB074ED-0834-004C-846C-023A7E50C9BC}" dt="2024-06-22T09:06:55.320" v="10122" actId="108"/>
          <ac:spMkLst>
            <pc:docMk/>
            <pc:sldMk cId="2477065394" sldId="306"/>
            <ac:spMk id="334" creationId="{A27443D8-6F63-4270-E815-5BDE623AFA3F}"/>
          </ac:spMkLst>
        </pc:spChg>
        <pc:spChg chg="mod">
          <ac:chgData name="Andrea Alberti" userId="12275355-81bb-4ff2-ba5f-108dd79076d4" providerId="ADAL" clId="{6DB074ED-0834-004C-846C-023A7E50C9BC}" dt="2024-06-22T09:06:55.320" v="10122" actId="108"/>
          <ac:spMkLst>
            <pc:docMk/>
            <pc:sldMk cId="2477065394" sldId="306"/>
            <ac:spMk id="335" creationId="{2B50A7B0-625F-4933-7B7E-3F88A5DDC519}"/>
          </ac:spMkLst>
        </pc:spChg>
        <pc:spChg chg="mod">
          <ac:chgData name="Andrea Alberti" userId="12275355-81bb-4ff2-ba5f-108dd79076d4" providerId="ADAL" clId="{6DB074ED-0834-004C-846C-023A7E50C9BC}" dt="2024-06-22T09:06:55.320" v="10122" actId="108"/>
          <ac:spMkLst>
            <pc:docMk/>
            <pc:sldMk cId="2477065394" sldId="306"/>
            <ac:spMk id="336" creationId="{611E4FBC-23C9-BFB3-988F-05C2F06F9AEF}"/>
          </ac:spMkLst>
        </pc:spChg>
        <pc:spChg chg="mod">
          <ac:chgData name="Andrea Alberti" userId="12275355-81bb-4ff2-ba5f-108dd79076d4" providerId="ADAL" clId="{6DB074ED-0834-004C-846C-023A7E50C9BC}" dt="2024-06-22T09:06:55.320" v="10122" actId="108"/>
          <ac:spMkLst>
            <pc:docMk/>
            <pc:sldMk cId="2477065394" sldId="306"/>
            <ac:spMk id="337" creationId="{4E4B6265-4BDE-BE76-1BA9-4497553B09BC}"/>
          </ac:spMkLst>
        </pc:spChg>
        <pc:spChg chg="mod">
          <ac:chgData name="Andrea Alberti" userId="12275355-81bb-4ff2-ba5f-108dd79076d4" providerId="ADAL" clId="{6DB074ED-0834-004C-846C-023A7E50C9BC}" dt="2024-06-22T09:06:55.320" v="10122" actId="108"/>
          <ac:spMkLst>
            <pc:docMk/>
            <pc:sldMk cId="2477065394" sldId="306"/>
            <ac:spMk id="338" creationId="{41E626AA-6C42-5615-9476-BE59623765CD}"/>
          </ac:spMkLst>
        </pc:spChg>
        <pc:spChg chg="mod">
          <ac:chgData name="Andrea Alberti" userId="12275355-81bb-4ff2-ba5f-108dd79076d4" providerId="ADAL" clId="{6DB074ED-0834-004C-846C-023A7E50C9BC}" dt="2024-06-22T09:06:55.320" v="10122" actId="108"/>
          <ac:spMkLst>
            <pc:docMk/>
            <pc:sldMk cId="2477065394" sldId="306"/>
            <ac:spMk id="339" creationId="{A91A78E1-4C09-96E0-DFD6-01037D76EA49}"/>
          </ac:spMkLst>
        </pc:spChg>
        <pc:spChg chg="mod">
          <ac:chgData name="Andrea Alberti" userId="12275355-81bb-4ff2-ba5f-108dd79076d4" providerId="ADAL" clId="{6DB074ED-0834-004C-846C-023A7E50C9BC}" dt="2024-06-22T09:06:55.320" v="10122" actId="108"/>
          <ac:spMkLst>
            <pc:docMk/>
            <pc:sldMk cId="2477065394" sldId="306"/>
            <ac:spMk id="340" creationId="{0579B33F-E4E6-3561-30AB-9A19CD91E5F1}"/>
          </ac:spMkLst>
        </pc:spChg>
        <pc:spChg chg="mod">
          <ac:chgData name="Andrea Alberti" userId="12275355-81bb-4ff2-ba5f-108dd79076d4" providerId="ADAL" clId="{6DB074ED-0834-004C-846C-023A7E50C9BC}" dt="2024-06-22T09:06:55.320" v="10122" actId="108"/>
          <ac:spMkLst>
            <pc:docMk/>
            <pc:sldMk cId="2477065394" sldId="306"/>
            <ac:spMk id="341" creationId="{EB0C99A1-430D-436E-79F5-B2392408E657}"/>
          </ac:spMkLst>
        </pc:spChg>
        <pc:spChg chg="mod">
          <ac:chgData name="Andrea Alberti" userId="12275355-81bb-4ff2-ba5f-108dd79076d4" providerId="ADAL" clId="{6DB074ED-0834-004C-846C-023A7E50C9BC}" dt="2024-06-22T09:06:55.320" v="10122" actId="108"/>
          <ac:spMkLst>
            <pc:docMk/>
            <pc:sldMk cId="2477065394" sldId="306"/>
            <ac:spMk id="342" creationId="{34D3874C-D789-B705-AB2B-4FCB837579BF}"/>
          </ac:spMkLst>
        </pc:spChg>
        <pc:spChg chg="mod">
          <ac:chgData name="Andrea Alberti" userId="12275355-81bb-4ff2-ba5f-108dd79076d4" providerId="ADAL" clId="{6DB074ED-0834-004C-846C-023A7E50C9BC}" dt="2024-06-22T09:08:39.006" v="10133"/>
          <ac:spMkLst>
            <pc:docMk/>
            <pc:sldMk cId="2477065394" sldId="306"/>
            <ac:spMk id="344" creationId="{0F5632AB-165B-CC8B-AC48-2F4CD8C1B7A4}"/>
          </ac:spMkLst>
        </pc:spChg>
        <pc:spChg chg="mod">
          <ac:chgData name="Andrea Alberti" userId="12275355-81bb-4ff2-ba5f-108dd79076d4" providerId="ADAL" clId="{6DB074ED-0834-004C-846C-023A7E50C9BC}" dt="2024-06-22T09:08:39.006" v="10133"/>
          <ac:spMkLst>
            <pc:docMk/>
            <pc:sldMk cId="2477065394" sldId="306"/>
            <ac:spMk id="345" creationId="{0413BD68-C6D5-B1CD-3A9A-D5FB9EEF91DD}"/>
          </ac:spMkLst>
        </pc:spChg>
        <pc:spChg chg="mod">
          <ac:chgData name="Andrea Alberti" userId="12275355-81bb-4ff2-ba5f-108dd79076d4" providerId="ADAL" clId="{6DB074ED-0834-004C-846C-023A7E50C9BC}" dt="2024-06-22T09:08:39.006" v="10133"/>
          <ac:spMkLst>
            <pc:docMk/>
            <pc:sldMk cId="2477065394" sldId="306"/>
            <ac:spMk id="346" creationId="{CF86BC3A-0359-B3AF-1D95-B91ADCE11BF7}"/>
          </ac:spMkLst>
        </pc:spChg>
        <pc:spChg chg="mod">
          <ac:chgData name="Andrea Alberti" userId="12275355-81bb-4ff2-ba5f-108dd79076d4" providerId="ADAL" clId="{6DB074ED-0834-004C-846C-023A7E50C9BC}" dt="2024-06-22T09:08:39.006" v="10133"/>
          <ac:spMkLst>
            <pc:docMk/>
            <pc:sldMk cId="2477065394" sldId="306"/>
            <ac:spMk id="347" creationId="{8B3D0060-5A80-DAC3-70AD-6F58E47DADA2}"/>
          </ac:spMkLst>
        </pc:spChg>
        <pc:spChg chg="mod">
          <ac:chgData name="Andrea Alberti" userId="12275355-81bb-4ff2-ba5f-108dd79076d4" providerId="ADAL" clId="{6DB074ED-0834-004C-846C-023A7E50C9BC}" dt="2024-06-22T09:00:39.370" v="9931" actId="108"/>
          <ac:spMkLst>
            <pc:docMk/>
            <pc:sldMk cId="2477065394" sldId="306"/>
            <ac:spMk id="1024" creationId="{718E0C21-A175-01B7-5C0A-2E36291942A2}"/>
          </ac:spMkLst>
        </pc:spChg>
        <pc:spChg chg="mod">
          <ac:chgData name="Andrea Alberti" userId="12275355-81bb-4ff2-ba5f-108dd79076d4" providerId="ADAL" clId="{6DB074ED-0834-004C-846C-023A7E50C9BC}" dt="2024-06-22T09:00:39.370" v="9931" actId="108"/>
          <ac:spMkLst>
            <pc:docMk/>
            <pc:sldMk cId="2477065394" sldId="306"/>
            <ac:spMk id="1025" creationId="{CBEE6C1E-26FC-611E-61B0-8D611923A6BA}"/>
          </ac:spMkLst>
        </pc:spChg>
        <pc:spChg chg="mod">
          <ac:chgData name="Andrea Alberti" userId="12275355-81bb-4ff2-ba5f-108dd79076d4" providerId="ADAL" clId="{6DB074ED-0834-004C-846C-023A7E50C9BC}" dt="2024-06-22T09:00:39.370" v="9931" actId="108"/>
          <ac:spMkLst>
            <pc:docMk/>
            <pc:sldMk cId="2477065394" sldId="306"/>
            <ac:spMk id="1027" creationId="{3161ACDB-A226-C3F1-0C64-96BAC41681A7}"/>
          </ac:spMkLst>
        </pc:spChg>
        <pc:spChg chg="mod">
          <ac:chgData name="Andrea Alberti" userId="12275355-81bb-4ff2-ba5f-108dd79076d4" providerId="ADAL" clId="{6DB074ED-0834-004C-846C-023A7E50C9BC}" dt="2024-06-22T09:00:39.370" v="9931" actId="108"/>
          <ac:spMkLst>
            <pc:docMk/>
            <pc:sldMk cId="2477065394" sldId="306"/>
            <ac:spMk id="1028" creationId="{37101028-BC7A-F6D1-6F9F-8B0E764C188E}"/>
          </ac:spMkLst>
        </pc:spChg>
        <pc:spChg chg="mod">
          <ac:chgData name="Andrea Alberti" userId="12275355-81bb-4ff2-ba5f-108dd79076d4" providerId="ADAL" clId="{6DB074ED-0834-004C-846C-023A7E50C9BC}" dt="2024-06-22T09:00:39.370" v="9931" actId="108"/>
          <ac:spMkLst>
            <pc:docMk/>
            <pc:sldMk cId="2477065394" sldId="306"/>
            <ac:spMk id="1029" creationId="{763D1FE2-1B03-5DDA-B128-C2F96A8780D6}"/>
          </ac:spMkLst>
        </pc:spChg>
        <pc:spChg chg="mod">
          <ac:chgData name="Andrea Alberti" userId="12275355-81bb-4ff2-ba5f-108dd79076d4" providerId="ADAL" clId="{6DB074ED-0834-004C-846C-023A7E50C9BC}" dt="2024-06-22T09:00:39.370" v="9931" actId="108"/>
          <ac:spMkLst>
            <pc:docMk/>
            <pc:sldMk cId="2477065394" sldId="306"/>
            <ac:spMk id="1030" creationId="{77CE76F5-8203-C01F-2803-C1FE2DBB0A75}"/>
          </ac:spMkLst>
        </pc:spChg>
        <pc:spChg chg="mod">
          <ac:chgData name="Andrea Alberti" userId="12275355-81bb-4ff2-ba5f-108dd79076d4" providerId="ADAL" clId="{6DB074ED-0834-004C-846C-023A7E50C9BC}" dt="2024-06-22T09:00:39.370" v="9931" actId="108"/>
          <ac:spMkLst>
            <pc:docMk/>
            <pc:sldMk cId="2477065394" sldId="306"/>
            <ac:spMk id="1031" creationId="{EFDEB11F-5A11-631F-703A-4CE6524840B8}"/>
          </ac:spMkLst>
        </pc:spChg>
        <pc:spChg chg="mod">
          <ac:chgData name="Andrea Alberti" userId="12275355-81bb-4ff2-ba5f-108dd79076d4" providerId="ADAL" clId="{6DB074ED-0834-004C-846C-023A7E50C9BC}" dt="2024-06-22T09:00:39.370" v="9931" actId="108"/>
          <ac:spMkLst>
            <pc:docMk/>
            <pc:sldMk cId="2477065394" sldId="306"/>
            <ac:spMk id="1032" creationId="{03C3ABAD-18D2-EE40-C37B-09080ACF9FC8}"/>
          </ac:spMkLst>
        </pc:spChg>
        <pc:spChg chg="mod">
          <ac:chgData name="Andrea Alberti" userId="12275355-81bb-4ff2-ba5f-108dd79076d4" providerId="ADAL" clId="{6DB074ED-0834-004C-846C-023A7E50C9BC}" dt="2024-06-22T09:00:39.370" v="9931" actId="108"/>
          <ac:spMkLst>
            <pc:docMk/>
            <pc:sldMk cId="2477065394" sldId="306"/>
            <ac:spMk id="1033" creationId="{39ACEAB9-9DC0-B593-83DD-A76C01E6B4FA}"/>
          </ac:spMkLst>
        </pc:spChg>
        <pc:spChg chg="mod">
          <ac:chgData name="Andrea Alberti" userId="12275355-81bb-4ff2-ba5f-108dd79076d4" providerId="ADAL" clId="{6DB074ED-0834-004C-846C-023A7E50C9BC}" dt="2024-06-22T09:00:39.370" v="9931" actId="108"/>
          <ac:spMkLst>
            <pc:docMk/>
            <pc:sldMk cId="2477065394" sldId="306"/>
            <ac:spMk id="1034" creationId="{88FEA432-767D-465B-4DEE-128AFC368A54}"/>
          </ac:spMkLst>
        </pc:spChg>
        <pc:spChg chg="mod">
          <ac:chgData name="Andrea Alberti" userId="12275355-81bb-4ff2-ba5f-108dd79076d4" providerId="ADAL" clId="{6DB074ED-0834-004C-846C-023A7E50C9BC}" dt="2024-06-22T09:00:39.370" v="9931" actId="108"/>
          <ac:spMkLst>
            <pc:docMk/>
            <pc:sldMk cId="2477065394" sldId="306"/>
            <ac:spMk id="1035" creationId="{171C3F57-D51D-9A18-C4AB-B3B9EC199AF3}"/>
          </ac:spMkLst>
        </pc:spChg>
        <pc:spChg chg="mod">
          <ac:chgData name="Andrea Alberti" userId="12275355-81bb-4ff2-ba5f-108dd79076d4" providerId="ADAL" clId="{6DB074ED-0834-004C-846C-023A7E50C9BC}" dt="2024-06-22T09:00:39.370" v="9931" actId="108"/>
          <ac:spMkLst>
            <pc:docMk/>
            <pc:sldMk cId="2477065394" sldId="306"/>
            <ac:spMk id="1036" creationId="{13704724-66B3-352A-F3C2-FE9A6E7597AD}"/>
          </ac:spMkLst>
        </pc:spChg>
        <pc:spChg chg="mod">
          <ac:chgData name="Andrea Alberti" userId="12275355-81bb-4ff2-ba5f-108dd79076d4" providerId="ADAL" clId="{6DB074ED-0834-004C-846C-023A7E50C9BC}" dt="2024-06-22T09:00:39.370" v="9931" actId="108"/>
          <ac:spMkLst>
            <pc:docMk/>
            <pc:sldMk cId="2477065394" sldId="306"/>
            <ac:spMk id="1037" creationId="{46578C39-8ADA-FF2F-7534-2E1CF8CE42D8}"/>
          </ac:spMkLst>
        </pc:spChg>
        <pc:spChg chg="mod">
          <ac:chgData name="Andrea Alberti" userId="12275355-81bb-4ff2-ba5f-108dd79076d4" providerId="ADAL" clId="{6DB074ED-0834-004C-846C-023A7E50C9BC}" dt="2024-06-22T09:00:39.370" v="9931" actId="108"/>
          <ac:spMkLst>
            <pc:docMk/>
            <pc:sldMk cId="2477065394" sldId="306"/>
            <ac:spMk id="1038" creationId="{761FA61E-BD3E-A672-E28F-1865C9FEB72B}"/>
          </ac:spMkLst>
        </pc:spChg>
        <pc:spChg chg="add mod">
          <ac:chgData name="Andrea Alberti" userId="12275355-81bb-4ff2-ba5f-108dd79076d4" providerId="ADAL" clId="{6DB074ED-0834-004C-846C-023A7E50C9BC}" dt="2024-06-22T09:05:26.780" v="10106"/>
          <ac:spMkLst>
            <pc:docMk/>
            <pc:sldMk cId="2477065394" sldId="306"/>
            <ac:spMk id="1039" creationId="{58764AFF-4015-2D2E-0395-10435D846E1E}"/>
          </ac:spMkLst>
        </pc:spChg>
        <pc:spChg chg="add mod">
          <ac:chgData name="Andrea Alberti" userId="12275355-81bb-4ff2-ba5f-108dd79076d4" providerId="ADAL" clId="{6DB074ED-0834-004C-846C-023A7E50C9BC}" dt="2024-06-22T09:05:33.914" v="10109"/>
          <ac:spMkLst>
            <pc:docMk/>
            <pc:sldMk cId="2477065394" sldId="306"/>
            <ac:spMk id="1040" creationId="{B8F489B8-2C7A-47E4-61CC-CC86A73C3B47}"/>
          </ac:spMkLst>
        </pc:spChg>
        <pc:spChg chg="add del mod">
          <ac:chgData name="Andrea Alberti" userId="12275355-81bb-4ff2-ba5f-108dd79076d4" providerId="ADAL" clId="{6DB074ED-0834-004C-846C-023A7E50C9BC}" dt="2024-06-22T09:07:06.788" v="10124" actId="478"/>
          <ac:spMkLst>
            <pc:docMk/>
            <pc:sldMk cId="2477065394" sldId="306"/>
            <ac:spMk id="1041" creationId="{0DE3ED4B-BDE8-A0DA-5624-7F3E263B4A5F}"/>
          </ac:spMkLst>
        </pc:spChg>
        <pc:spChg chg="mod">
          <ac:chgData name="Andrea Alberti" userId="12275355-81bb-4ff2-ba5f-108dd79076d4" providerId="ADAL" clId="{6DB074ED-0834-004C-846C-023A7E50C9BC}" dt="2024-06-22T09:06:42.149" v="10115"/>
          <ac:spMkLst>
            <pc:docMk/>
            <pc:sldMk cId="2477065394" sldId="306"/>
            <ac:spMk id="1043" creationId="{207EE85F-8C59-AF00-40E0-4FD6C62DA5DE}"/>
          </ac:spMkLst>
        </pc:spChg>
        <pc:spChg chg="mod">
          <ac:chgData name="Andrea Alberti" userId="12275355-81bb-4ff2-ba5f-108dd79076d4" providerId="ADAL" clId="{6DB074ED-0834-004C-846C-023A7E50C9BC}" dt="2024-06-22T09:06:42.149" v="10115"/>
          <ac:spMkLst>
            <pc:docMk/>
            <pc:sldMk cId="2477065394" sldId="306"/>
            <ac:spMk id="1044" creationId="{D9F2A03C-649D-25C6-330D-E545AB7741A6}"/>
          </ac:spMkLst>
        </pc:spChg>
        <pc:spChg chg="mod">
          <ac:chgData name="Andrea Alberti" userId="12275355-81bb-4ff2-ba5f-108dd79076d4" providerId="ADAL" clId="{6DB074ED-0834-004C-846C-023A7E50C9BC}" dt="2024-06-22T09:06:42.149" v="10115"/>
          <ac:spMkLst>
            <pc:docMk/>
            <pc:sldMk cId="2477065394" sldId="306"/>
            <ac:spMk id="1045" creationId="{D971C38E-2E93-E1D9-2BBA-8E697FCB6D15}"/>
          </ac:spMkLst>
        </pc:spChg>
        <pc:spChg chg="mod">
          <ac:chgData name="Andrea Alberti" userId="12275355-81bb-4ff2-ba5f-108dd79076d4" providerId="ADAL" clId="{6DB074ED-0834-004C-846C-023A7E50C9BC}" dt="2024-06-22T09:06:42.149" v="10115"/>
          <ac:spMkLst>
            <pc:docMk/>
            <pc:sldMk cId="2477065394" sldId="306"/>
            <ac:spMk id="1046" creationId="{AAF24AA1-FC9C-C978-B0CC-AF9A0FF2D862}"/>
          </ac:spMkLst>
        </pc:spChg>
        <pc:spChg chg="mod">
          <ac:chgData name="Andrea Alberti" userId="12275355-81bb-4ff2-ba5f-108dd79076d4" providerId="ADAL" clId="{6DB074ED-0834-004C-846C-023A7E50C9BC}" dt="2024-06-22T09:06:42.149" v="10115"/>
          <ac:spMkLst>
            <pc:docMk/>
            <pc:sldMk cId="2477065394" sldId="306"/>
            <ac:spMk id="1047" creationId="{2F48EE3C-8F13-5E7E-67BA-E0D9498DE1C0}"/>
          </ac:spMkLst>
        </pc:spChg>
        <pc:spChg chg="mod">
          <ac:chgData name="Andrea Alberti" userId="12275355-81bb-4ff2-ba5f-108dd79076d4" providerId="ADAL" clId="{6DB074ED-0834-004C-846C-023A7E50C9BC}" dt="2024-06-22T09:06:42.149" v="10115"/>
          <ac:spMkLst>
            <pc:docMk/>
            <pc:sldMk cId="2477065394" sldId="306"/>
            <ac:spMk id="1048" creationId="{1AD2C2FF-9993-E676-8494-0B249A3D69E3}"/>
          </ac:spMkLst>
        </pc:spChg>
        <pc:spChg chg="mod">
          <ac:chgData name="Andrea Alberti" userId="12275355-81bb-4ff2-ba5f-108dd79076d4" providerId="ADAL" clId="{6DB074ED-0834-004C-846C-023A7E50C9BC}" dt="2024-06-22T09:06:42.149" v="10115"/>
          <ac:spMkLst>
            <pc:docMk/>
            <pc:sldMk cId="2477065394" sldId="306"/>
            <ac:spMk id="1049" creationId="{F4AC3735-D9B4-70A1-7823-9049D2836271}"/>
          </ac:spMkLst>
        </pc:spChg>
        <pc:spChg chg="mod">
          <ac:chgData name="Andrea Alberti" userId="12275355-81bb-4ff2-ba5f-108dd79076d4" providerId="ADAL" clId="{6DB074ED-0834-004C-846C-023A7E50C9BC}" dt="2024-06-22T09:06:42.149" v="10115"/>
          <ac:spMkLst>
            <pc:docMk/>
            <pc:sldMk cId="2477065394" sldId="306"/>
            <ac:spMk id="1050" creationId="{13DF4F09-6CF7-1ABC-7295-97FEA9971031}"/>
          </ac:spMkLst>
        </pc:spChg>
        <pc:spChg chg="mod">
          <ac:chgData name="Andrea Alberti" userId="12275355-81bb-4ff2-ba5f-108dd79076d4" providerId="ADAL" clId="{6DB074ED-0834-004C-846C-023A7E50C9BC}" dt="2024-06-22T09:06:42.149" v="10115"/>
          <ac:spMkLst>
            <pc:docMk/>
            <pc:sldMk cId="2477065394" sldId="306"/>
            <ac:spMk id="1051" creationId="{522FD416-40B5-BE83-6677-A2191CBDB8E7}"/>
          </ac:spMkLst>
        </pc:spChg>
        <pc:spChg chg="mod">
          <ac:chgData name="Andrea Alberti" userId="12275355-81bb-4ff2-ba5f-108dd79076d4" providerId="ADAL" clId="{6DB074ED-0834-004C-846C-023A7E50C9BC}" dt="2024-06-22T09:06:42.149" v="10115"/>
          <ac:spMkLst>
            <pc:docMk/>
            <pc:sldMk cId="2477065394" sldId="306"/>
            <ac:spMk id="1052" creationId="{7FE68F7C-7DCC-D57D-13BF-DDDFB06BAEC3}"/>
          </ac:spMkLst>
        </pc:spChg>
        <pc:spChg chg="mod">
          <ac:chgData name="Andrea Alberti" userId="12275355-81bb-4ff2-ba5f-108dd79076d4" providerId="ADAL" clId="{6DB074ED-0834-004C-846C-023A7E50C9BC}" dt="2024-06-22T09:06:42.149" v="10115"/>
          <ac:spMkLst>
            <pc:docMk/>
            <pc:sldMk cId="2477065394" sldId="306"/>
            <ac:spMk id="1053" creationId="{3EAAF2B5-C18C-D8C1-2D37-7A0FBE1CFD38}"/>
          </ac:spMkLst>
        </pc:spChg>
        <pc:spChg chg="mod">
          <ac:chgData name="Andrea Alberti" userId="12275355-81bb-4ff2-ba5f-108dd79076d4" providerId="ADAL" clId="{6DB074ED-0834-004C-846C-023A7E50C9BC}" dt="2024-06-22T09:06:42.149" v="10115"/>
          <ac:spMkLst>
            <pc:docMk/>
            <pc:sldMk cId="2477065394" sldId="306"/>
            <ac:spMk id="1054" creationId="{20B0EA78-8FB1-1E00-3E1F-9796708338BD}"/>
          </ac:spMkLst>
        </pc:spChg>
        <pc:spChg chg="mod">
          <ac:chgData name="Andrea Alberti" userId="12275355-81bb-4ff2-ba5f-108dd79076d4" providerId="ADAL" clId="{6DB074ED-0834-004C-846C-023A7E50C9BC}" dt="2024-06-22T09:06:53.636" v="10120" actId="108"/>
          <ac:spMkLst>
            <pc:docMk/>
            <pc:sldMk cId="2477065394" sldId="306"/>
            <ac:spMk id="1056" creationId="{3DB12388-1295-C3C2-00D7-28446C29ABBB}"/>
          </ac:spMkLst>
        </pc:spChg>
        <pc:spChg chg="mod">
          <ac:chgData name="Andrea Alberti" userId="12275355-81bb-4ff2-ba5f-108dd79076d4" providerId="ADAL" clId="{6DB074ED-0834-004C-846C-023A7E50C9BC}" dt="2024-06-22T09:06:53.636" v="10120" actId="108"/>
          <ac:spMkLst>
            <pc:docMk/>
            <pc:sldMk cId="2477065394" sldId="306"/>
            <ac:spMk id="1057" creationId="{0E2DDC13-0005-093A-C102-51D8DC2710B8}"/>
          </ac:spMkLst>
        </pc:spChg>
        <pc:spChg chg="mod">
          <ac:chgData name="Andrea Alberti" userId="12275355-81bb-4ff2-ba5f-108dd79076d4" providerId="ADAL" clId="{6DB074ED-0834-004C-846C-023A7E50C9BC}" dt="2024-06-22T09:06:53.636" v="10120" actId="108"/>
          <ac:spMkLst>
            <pc:docMk/>
            <pc:sldMk cId="2477065394" sldId="306"/>
            <ac:spMk id="1058" creationId="{E593598C-830C-E605-93BF-19070D003C9A}"/>
          </ac:spMkLst>
        </pc:spChg>
        <pc:spChg chg="mod">
          <ac:chgData name="Andrea Alberti" userId="12275355-81bb-4ff2-ba5f-108dd79076d4" providerId="ADAL" clId="{6DB074ED-0834-004C-846C-023A7E50C9BC}" dt="2024-06-22T09:06:53.636" v="10120" actId="108"/>
          <ac:spMkLst>
            <pc:docMk/>
            <pc:sldMk cId="2477065394" sldId="306"/>
            <ac:spMk id="1059" creationId="{6B3B78F4-9A83-9010-8904-5A147FDF8DB0}"/>
          </ac:spMkLst>
        </pc:spChg>
        <pc:spChg chg="mod">
          <ac:chgData name="Andrea Alberti" userId="12275355-81bb-4ff2-ba5f-108dd79076d4" providerId="ADAL" clId="{6DB074ED-0834-004C-846C-023A7E50C9BC}" dt="2024-06-22T09:06:54.472" v="10121" actId="108"/>
          <ac:spMkLst>
            <pc:docMk/>
            <pc:sldMk cId="2477065394" sldId="306"/>
            <ac:spMk id="1061" creationId="{77F90B0B-B0E0-5D33-E0DE-53D3CC974266}"/>
          </ac:spMkLst>
        </pc:spChg>
        <pc:spChg chg="mod">
          <ac:chgData name="Andrea Alberti" userId="12275355-81bb-4ff2-ba5f-108dd79076d4" providerId="ADAL" clId="{6DB074ED-0834-004C-846C-023A7E50C9BC}" dt="2024-06-22T09:06:54.472" v="10121" actId="108"/>
          <ac:spMkLst>
            <pc:docMk/>
            <pc:sldMk cId="2477065394" sldId="306"/>
            <ac:spMk id="1062" creationId="{B1272889-4B14-C15D-AD16-EE2A51C36A29}"/>
          </ac:spMkLst>
        </pc:spChg>
        <pc:spChg chg="mod">
          <ac:chgData name="Andrea Alberti" userId="12275355-81bb-4ff2-ba5f-108dd79076d4" providerId="ADAL" clId="{6DB074ED-0834-004C-846C-023A7E50C9BC}" dt="2024-06-22T09:06:42.149" v="10115"/>
          <ac:spMkLst>
            <pc:docMk/>
            <pc:sldMk cId="2477065394" sldId="306"/>
            <ac:spMk id="1063" creationId="{3A577A27-7880-012E-BCB6-894CCB970969}"/>
          </ac:spMkLst>
        </pc:spChg>
        <pc:spChg chg="mod">
          <ac:chgData name="Andrea Alberti" userId="12275355-81bb-4ff2-ba5f-108dd79076d4" providerId="ADAL" clId="{6DB074ED-0834-004C-846C-023A7E50C9BC}" dt="2024-06-22T09:06:42.149" v="10115"/>
          <ac:spMkLst>
            <pc:docMk/>
            <pc:sldMk cId="2477065394" sldId="306"/>
            <ac:spMk id="1064" creationId="{367AFCD6-A6C0-965B-C906-6062514D7634}"/>
          </ac:spMkLst>
        </pc:spChg>
        <pc:spChg chg="mod">
          <ac:chgData name="Andrea Alberti" userId="12275355-81bb-4ff2-ba5f-108dd79076d4" providerId="ADAL" clId="{6DB074ED-0834-004C-846C-023A7E50C9BC}" dt="2024-06-22T09:06:42.149" v="10115"/>
          <ac:spMkLst>
            <pc:docMk/>
            <pc:sldMk cId="2477065394" sldId="306"/>
            <ac:spMk id="1065" creationId="{326D5A11-7DD5-C94A-88F2-942CE6BD0473}"/>
          </ac:spMkLst>
        </pc:spChg>
        <pc:spChg chg="mod">
          <ac:chgData name="Andrea Alberti" userId="12275355-81bb-4ff2-ba5f-108dd79076d4" providerId="ADAL" clId="{6DB074ED-0834-004C-846C-023A7E50C9BC}" dt="2024-06-22T09:06:42.149" v="10115"/>
          <ac:spMkLst>
            <pc:docMk/>
            <pc:sldMk cId="2477065394" sldId="306"/>
            <ac:spMk id="1066" creationId="{BA820901-FB36-660A-6DFF-A89BC9DE840B}"/>
          </ac:spMkLst>
        </pc:spChg>
        <pc:spChg chg="mod">
          <ac:chgData name="Andrea Alberti" userId="12275355-81bb-4ff2-ba5f-108dd79076d4" providerId="ADAL" clId="{6DB074ED-0834-004C-846C-023A7E50C9BC}" dt="2024-06-22T09:06:42.149" v="10115"/>
          <ac:spMkLst>
            <pc:docMk/>
            <pc:sldMk cId="2477065394" sldId="306"/>
            <ac:spMk id="1067" creationId="{BF1A43AE-58FC-0D49-8971-73AAF46E67B4}"/>
          </ac:spMkLst>
        </pc:spChg>
        <pc:spChg chg="mod">
          <ac:chgData name="Andrea Alberti" userId="12275355-81bb-4ff2-ba5f-108dd79076d4" providerId="ADAL" clId="{6DB074ED-0834-004C-846C-023A7E50C9BC}" dt="2024-06-22T09:06:42.149" v="10115"/>
          <ac:spMkLst>
            <pc:docMk/>
            <pc:sldMk cId="2477065394" sldId="306"/>
            <ac:spMk id="1068" creationId="{30920DEE-9233-23BF-B92A-99EFF3F197F3}"/>
          </ac:spMkLst>
        </pc:spChg>
        <pc:spChg chg="mod">
          <ac:chgData name="Andrea Alberti" userId="12275355-81bb-4ff2-ba5f-108dd79076d4" providerId="ADAL" clId="{6DB074ED-0834-004C-846C-023A7E50C9BC}" dt="2024-06-22T09:06:42.149" v="10115"/>
          <ac:spMkLst>
            <pc:docMk/>
            <pc:sldMk cId="2477065394" sldId="306"/>
            <ac:spMk id="1069" creationId="{33A6321F-C7C4-152E-AFFE-9FB3A1B8ADEE}"/>
          </ac:spMkLst>
        </pc:spChg>
        <pc:spChg chg="mod">
          <ac:chgData name="Andrea Alberti" userId="12275355-81bb-4ff2-ba5f-108dd79076d4" providerId="ADAL" clId="{6DB074ED-0834-004C-846C-023A7E50C9BC}" dt="2024-06-22T09:06:42.149" v="10115"/>
          <ac:spMkLst>
            <pc:docMk/>
            <pc:sldMk cId="2477065394" sldId="306"/>
            <ac:spMk id="1070" creationId="{60218957-D3B2-36CF-0417-017E4611EB7A}"/>
          </ac:spMkLst>
        </pc:spChg>
        <pc:spChg chg="mod">
          <ac:chgData name="Andrea Alberti" userId="12275355-81bb-4ff2-ba5f-108dd79076d4" providerId="ADAL" clId="{6DB074ED-0834-004C-846C-023A7E50C9BC}" dt="2024-06-22T09:06:42.149" v="10115"/>
          <ac:spMkLst>
            <pc:docMk/>
            <pc:sldMk cId="2477065394" sldId="306"/>
            <ac:spMk id="1071" creationId="{96107691-62FE-CB68-7471-0D3E992997D3}"/>
          </ac:spMkLst>
        </pc:spChg>
        <pc:spChg chg="mod">
          <ac:chgData name="Andrea Alberti" userId="12275355-81bb-4ff2-ba5f-108dd79076d4" providerId="ADAL" clId="{6DB074ED-0834-004C-846C-023A7E50C9BC}" dt="2024-06-22T09:06:42.149" v="10115"/>
          <ac:spMkLst>
            <pc:docMk/>
            <pc:sldMk cId="2477065394" sldId="306"/>
            <ac:spMk id="1072" creationId="{CFA88E49-4DB8-D4A7-014D-92B4526497C2}"/>
          </ac:spMkLst>
        </pc:spChg>
        <pc:spChg chg="mod">
          <ac:chgData name="Andrea Alberti" userId="12275355-81bb-4ff2-ba5f-108dd79076d4" providerId="ADAL" clId="{6DB074ED-0834-004C-846C-023A7E50C9BC}" dt="2024-06-22T09:06:42.149" v="10115"/>
          <ac:spMkLst>
            <pc:docMk/>
            <pc:sldMk cId="2477065394" sldId="306"/>
            <ac:spMk id="1073" creationId="{206DA821-20A4-3CD6-2CEC-4ADDB8D20929}"/>
          </ac:spMkLst>
        </pc:spChg>
        <pc:spChg chg="mod">
          <ac:chgData name="Andrea Alberti" userId="12275355-81bb-4ff2-ba5f-108dd79076d4" providerId="ADAL" clId="{6DB074ED-0834-004C-846C-023A7E50C9BC}" dt="2024-06-22T09:06:42.149" v="10115"/>
          <ac:spMkLst>
            <pc:docMk/>
            <pc:sldMk cId="2477065394" sldId="306"/>
            <ac:spMk id="1074" creationId="{44047B69-C6B7-3BB9-3D37-20BC833DF6D6}"/>
          </ac:spMkLst>
        </pc:spChg>
        <pc:spChg chg="mod">
          <ac:chgData name="Andrea Alberti" userId="12275355-81bb-4ff2-ba5f-108dd79076d4" providerId="ADAL" clId="{6DB074ED-0834-004C-846C-023A7E50C9BC}" dt="2024-06-22T09:06:42.149" v="10115"/>
          <ac:spMkLst>
            <pc:docMk/>
            <pc:sldMk cId="2477065394" sldId="306"/>
            <ac:spMk id="1075" creationId="{9286C3B0-D86D-A9EE-A7C6-4E0C006AFB15}"/>
          </ac:spMkLst>
        </pc:spChg>
        <pc:spChg chg="mod">
          <ac:chgData name="Andrea Alberti" userId="12275355-81bb-4ff2-ba5f-108dd79076d4" providerId="ADAL" clId="{6DB074ED-0834-004C-846C-023A7E50C9BC}" dt="2024-06-22T09:06:42.149" v="10115"/>
          <ac:spMkLst>
            <pc:docMk/>
            <pc:sldMk cId="2477065394" sldId="306"/>
            <ac:spMk id="1076" creationId="{558ECD13-3673-31E1-AF01-94D77D832B84}"/>
          </ac:spMkLst>
        </pc:spChg>
        <pc:spChg chg="mod">
          <ac:chgData name="Andrea Alberti" userId="12275355-81bb-4ff2-ba5f-108dd79076d4" providerId="ADAL" clId="{6DB074ED-0834-004C-846C-023A7E50C9BC}" dt="2024-06-22T09:06:42.149" v="10115"/>
          <ac:spMkLst>
            <pc:docMk/>
            <pc:sldMk cId="2477065394" sldId="306"/>
            <ac:spMk id="1077" creationId="{902133CB-6558-E6FF-B852-574AFAAC8B0C}"/>
          </ac:spMkLst>
        </pc:spChg>
        <pc:spChg chg="mod">
          <ac:chgData name="Andrea Alberti" userId="12275355-81bb-4ff2-ba5f-108dd79076d4" providerId="ADAL" clId="{6DB074ED-0834-004C-846C-023A7E50C9BC}" dt="2024-06-22T09:06:42.149" v="10115"/>
          <ac:spMkLst>
            <pc:docMk/>
            <pc:sldMk cId="2477065394" sldId="306"/>
            <ac:spMk id="1078" creationId="{4E46F341-0DB2-1D1D-1009-7DD25B20120B}"/>
          </ac:spMkLst>
        </pc:spChg>
        <pc:spChg chg="mod">
          <ac:chgData name="Andrea Alberti" userId="12275355-81bb-4ff2-ba5f-108dd79076d4" providerId="ADAL" clId="{6DB074ED-0834-004C-846C-023A7E50C9BC}" dt="2024-06-22T09:06:42.149" v="10115"/>
          <ac:spMkLst>
            <pc:docMk/>
            <pc:sldMk cId="2477065394" sldId="306"/>
            <ac:spMk id="1079" creationId="{E2FA8B5E-712E-8136-26E3-BB5A4FBAAD47}"/>
          </ac:spMkLst>
        </pc:spChg>
        <pc:spChg chg="mod">
          <ac:chgData name="Andrea Alberti" userId="12275355-81bb-4ff2-ba5f-108dd79076d4" providerId="ADAL" clId="{6DB074ED-0834-004C-846C-023A7E50C9BC}" dt="2024-06-22T09:06:55.320" v="10122" actId="108"/>
          <ac:spMkLst>
            <pc:docMk/>
            <pc:sldMk cId="2477065394" sldId="306"/>
            <ac:spMk id="1081" creationId="{2AA42F57-7982-35F2-8667-9D45232EC22C}"/>
          </ac:spMkLst>
        </pc:spChg>
        <pc:spChg chg="mod">
          <ac:chgData name="Andrea Alberti" userId="12275355-81bb-4ff2-ba5f-108dd79076d4" providerId="ADAL" clId="{6DB074ED-0834-004C-846C-023A7E50C9BC}" dt="2024-06-22T09:06:55.320" v="10122" actId="108"/>
          <ac:spMkLst>
            <pc:docMk/>
            <pc:sldMk cId="2477065394" sldId="306"/>
            <ac:spMk id="1082" creationId="{A4FF55A1-B472-2859-8276-474239B6390E}"/>
          </ac:spMkLst>
        </pc:spChg>
        <pc:spChg chg="mod">
          <ac:chgData name="Andrea Alberti" userId="12275355-81bb-4ff2-ba5f-108dd79076d4" providerId="ADAL" clId="{6DB074ED-0834-004C-846C-023A7E50C9BC}" dt="2024-06-22T09:06:55.320" v="10122" actId="108"/>
          <ac:spMkLst>
            <pc:docMk/>
            <pc:sldMk cId="2477065394" sldId="306"/>
            <ac:spMk id="1083" creationId="{60058E88-6B81-CEE4-A720-B5E480422985}"/>
          </ac:spMkLst>
        </pc:spChg>
        <pc:spChg chg="mod">
          <ac:chgData name="Andrea Alberti" userId="12275355-81bb-4ff2-ba5f-108dd79076d4" providerId="ADAL" clId="{6DB074ED-0834-004C-846C-023A7E50C9BC}" dt="2024-06-22T09:06:55.320" v="10122" actId="108"/>
          <ac:spMkLst>
            <pc:docMk/>
            <pc:sldMk cId="2477065394" sldId="306"/>
            <ac:spMk id="1084" creationId="{FC8090C7-1A30-7226-6C38-A6D3D5100B28}"/>
          </ac:spMkLst>
        </pc:spChg>
        <pc:spChg chg="mod">
          <ac:chgData name="Andrea Alberti" userId="12275355-81bb-4ff2-ba5f-108dd79076d4" providerId="ADAL" clId="{6DB074ED-0834-004C-846C-023A7E50C9BC}" dt="2024-06-22T09:06:55.320" v="10122" actId="108"/>
          <ac:spMkLst>
            <pc:docMk/>
            <pc:sldMk cId="2477065394" sldId="306"/>
            <ac:spMk id="1085" creationId="{4901D6C4-E147-FAF5-2F50-2BB17C725D50}"/>
          </ac:spMkLst>
        </pc:spChg>
        <pc:spChg chg="mod">
          <ac:chgData name="Andrea Alberti" userId="12275355-81bb-4ff2-ba5f-108dd79076d4" providerId="ADAL" clId="{6DB074ED-0834-004C-846C-023A7E50C9BC}" dt="2024-06-22T09:06:55.320" v="10122" actId="108"/>
          <ac:spMkLst>
            <pc:docMk/>
            <pc:sldMk cId="2477065394" sldId="306"/>
            <ac:spMk id="1086" creationId="{3A8CEB2D-FB0A-94D3-0C96-66D014231023}"/>
          </ac:spMkLst>
        </pc:spChg>
        <pc:spChg chg="mod">
          <ac:chgData name="Andrea Alberti" userId="12275355-81bb-4ff2-ba5f-108dd79076d4" providerId="ADAL" clId="{6DB074ED-0834-004C-846C-023A7E50C9BC}" dt="2024-06-22T09:06:55.320" v="10122" actId="108"/>
          <ac:spMkLst>
            <pc:docMk/>
            <pc:sldMk cId="2477065394" sldId="306"/>
            <ac:spMk id="1087" creationId="{FDD4FC27-324F-99DE-FC37-9386AA3ECA10}"/>
          </ac:spMkLst>
        </pc:spChg>
        <pc:grpChg chg="mod">
          <ac:chgData name="Andrea Alberti" userId="12275355-81bb-4ff2-ba5f-108dd79076d4" providerId="ADAL" clId="{6DB074ED-0834-004C-846C-023A7E50C9BC}" dt="2024-06-22T09:07:36.426" v="10129" actId="1076"/>
          <ac:grpSpMkLst>
            <pc:docMk/>
            <pc:sldMk cId="2477065394" sldId="306"/>
            <ac:grpSpMk id="2" creationId="{0650EFB0-1B7B-09E6-7120-95A9DAD757C1}"/>
          </ac:grpSpMkLst>
        </pc:grpChg>
        <pc:grpChg chg="mod">
          <ac:chgData name="Andrea Alberti" userId="12275355-81bb-4ff2-ba5f-108dd79076d4" providerId="ADAL" clId="{6DB074ED-0834-004C-846C-023A7E50C9BC}" dt="2024-06-22T09:00:53.259" v="9933" actId="1076"/>
          <ac:grpSpMkLst>
            <pc:docMk/>
            <pc:sldMk cId="2477065394" sldId="306"/>
            <ac:grpSpMk id="5" creationId="{8F26328B-208D-8A40-77E8-C18E3ACBA9DA}"/>
          </ac:grpSpMkLst>
        </pc:grpChg>
        <pc:grpChg chg="del">
          <ac:chgData name="Andrea Alberti" userId="12275355-81bb-4ff2-ba5f-108dd79076d4" providerId="ADAL" clId="{6DB074ED-0834-004C-846C-023A7E50C9BC}" dt="2024-06-22T08:54:39.937" v="9593" actId="478"/>
          <ac:grpSpMkLst>
            <pc:docMk/>
            <pc:sldMk cId="2477065394" sldId="306"/>
            <ac:grpSpMk id="35" creationId="{FC853F3B-B9C8-A66F-5DC8-8F251DC48F98}"/>
          </ac:grpSpMkLst>
        </pc:grpChg>
        <pc:grpChg chg="del">
          <ac:chgData name="Andrea Alberti" userId="12275355-81bb-4ff2-ba5f-108dd79076d4" providerId="ADAL" clId="{6DB074ED-0834-004C-846C-023A7E50C9BC}" dt="2024-06-22T08:54:39.937" v="9593" actId="478"/>
          <ac:grpSpMkLst>
            <pc:docMk/>
            <pc:sldMk cId="2477065394" sldId="306"/>
            <ac:grpSpMk id="36" creationId="{3CFCFF72-3864-D54B-6782-4F3199505F32}"/>
          </ac:grpSpMkLst>
        </pc:grpChg>
        <pc:grpChg chg="add mod">
          <ac:chgData name="Andrea Alberti" userId="12275355-81bb-4ff2-ba5f-108dd79076d4" providerId="ADAL" clId="{6DB074ED-0834-004C-846C-023A7E50C9BC}" dt="2024-06-22T09:08:45.507" v="10135" actId="1076"/>
          <ac:grpSpMkLst>
            <pc:docMk/>
            <pc:sldMk cId="2477065394" sldId="306"/>
            <ac:grpSpMk id="343" creationId="{A98663CB-A4FC-0EFE-D1E4-9B1DB13EDE01}"/>
          </ac:grpSpMkLst>
        </pc:grpChg>
        <pc:grpChg chg="add mod">
          <ac:chgData name="Andrea Alberti" userId="12275355-81bb-4ff2-ba5f-108dd79076d4" providerId="ADAL" clId="{6DB074ED-0834-004C-846C-023A7E50C9BC}" dt="2024-06-22T09:06:42.149" v="10115"/>
          <ac:grpSpMkLst>
            <pc:docMk/>
            <pc:sldMk cId="2477065394" sldId="306"/>
            <ac:grpSpMk id="1042" creationId="{FE9FD6A6-BA08-CD0F-CA71-09D3BB40ADA6}"/>
          </ac:grpSpMkLst>
        </pc:grpChg>
        <pc:grpChg chg="del">
          <ac:chgData name="Andrea Alberti" userId="12275355-81bb-4ff2-ba5f-108dd79076d4" providerId="ADAL" clId="{6DB074ED-0834-004C-846C-023A7E50C9BC}" dt="2024-06-22T09:08:36.402" v="10132" actId="21"/>
          <ac:grpSpMkLst>
            <pc:docMk/>
            <pc:sldMk cId="2477065394" sldId="306"/>
            <ac:grpSpMk id="1055" creationId="{426C9965-1C4A-6454-12D3-C10739500308}"/>
          </ac:grpSpMkLst>
        </pc:grpChg>
        <pc:grpChg chg="mod">
          <ac:chgData name="Andrea Alberti" userId="12275355-81bb-4ff2-ba5f-108dd79076d4" providerId="ADAL" clId="{6DB074ED-0834-004C-846C-023A7E50C9BC}" dt="2024-06-22T09:08:10.080" v="10131" actId="1076"/>
          <ac:grpSpMkLst>
            <pc:docMk/>
            <pc:sldMk cId="2477065394" sldId="306"/>
            <ac:grpSpMk id="1060" creationId="{2389B53A-DA04-9370-40BA-8516E0883178}"/>
          </ac:grpSpMkLst>
        </pc:grpChg>
        <pc:grpChg chg="add mod">
          <ac:chgData name="Andrea Alberti" userId="12275355-81bb-4ff2-ba5f-108dd79076d4" providerId="ADAL" clId="{6DB074ED-0834-004C-846C-023A7E50C9BC}" dt="2024-06-22T09:07:11.478" v="10125" actId="1076"/>
          <ac:grpSpMkLst>
            <pc:docMk/>
            <pc:sldMk cId="2477065394" sldId="306"/>
            <ac:grpSpMk id="1080" creationId="{2C42222A-5411-C798-B0CC-2738866E23F3}"/>
          </ac:grpSpMkLst>
        </pc:grpChg>
        <pc:picChg chg="del">
          <ac:chgData name="Andrea Alberti" userId="12275355-81bb-4ff2-ba5f-108dd79076d4" providerId="ADAL" clId="{6DB074ED-0834-004C-846C-023A7E50C9BC}" dt="2024-06-22T08:54:47.627" v="9597" actId="478"/>
          <ac:picMkLst>
            <pc:docMk/>
            <pc:sldMk cId="2477065394" sldId="306"/>
            <ac:picMk id="2" creationId="{556DDE18-015E-0B43-1100-E6726C3281BB}"/>
          </ac:picMkLst>
        </pc:picChg>
        <pc:picChg chg="del">
          <ac:chgData name="Andrea Alberti" userId="12275355-81bb-4ff2-ba5f-108dd79076d4" providerId="ADAL" clId="{6DB074ED-0834-004C-846C-023A7E50C9BC}" dt="2024-06-22T08:54:48.551" v="9598" actId="478"/>
          <ac:picMkLst>
            <pc:docMk/>
            <pc:sldMk cId="2477065394" sldId="306"/>
            <ac:picMk id="3" creationId="{30A38079-7D8E-FB69-10E9-72126EA21771}"/>
          </ac:picMkLst>
        </pc:picChg>
        <pc:picChg chg="add mod">
          <ac:chgData name="Andrea Alberti" userId="12275355-81bb-4ff2-ba5f-108dd79076d4" providerId="ADAL" clId="{6DB074ED-0834-004C-846C-023A7E50C9BC}" dt="2024-06-24T09:48:30.975" v="11216" actId="1076"/>
          <ac:picMkLst>
            <pc:docMk/>
            <pc:sldMk cId="2477065394" sldId="306"/>
            <ac:picMk id="8" creationId="{DA850F74-D663-7A36-432F-7D877677974B}"/>
          </ac:picMkLst>
        </pc:picChg>
        <pc:picChg chg="del">
          <ac:chgData name="Andrea Alberti" userId="12275355-81bb-4ff2-ba5f-108dd79076d4" providerId="ADAL" clId="{6DB074ED-0834-004C-846C-023A7E50C9BC}" dt="2024-06-22T08:54:39.937" v="9593" actId="478"/>
          <ac:picMkLst>
            <pc:docMk/>
            <pc:sldMk cId="2477065394" sldId="306"/>
            <ac:picMk id="1026" creationId="{0054D85A-23FB-D104-22D0-07B43DF3C845}"/>
          </ac:picMkLst>
        </pc:picChg>
        <pc:cxnChg chg="add mod">
          <ac:chgData name="Andrea Alberti" userId="12275355-81bb-4ff2-ba5f-108dd79076d4" providerId="ADAL" clId="{6DB074ED-0834-004C-846C-023A7E50C9BC}" dt="2024-06-22T08:58:18.771" v="9783" actId="1036"/>
          <ac:cxnSpMkLst>
            <pc:docMk/>
            <pc:sldMk cId="2477065394" sldId="306"/>
            <ac:cxnSpMk id="13" creationId="{CC5E8FC7-75B8-E0F3-7B4E-2C09A3FA41CB}"/>
          </ac:cxnSpMkLst>
        </pc:cxnChg>
        <pc:cxnChg chg="add mod">
          <ac:chgData name="Andrea Alberti" userId="12275355-81bb-4ff2-ba5f-108dd79076d4" providerId="ADAL" clId="{6DB074ED-0834-004C-846C-023A7E50C9BC}" dt="2024-06-22T08:58:18.771" v="9783" actId="1036"/>
          <ac:cxnSpMkLst>
            <pc:docMk/>
            <pc:sldMk cId="2477065394" sldId="306"/>
            <ac:cxnSpMk id="33" creationId="{C2C0AC62-08A8-4D58-6026-F7C536283F89}"/>
          </ac:cxnSpMkLst>
        </pc:cxnChg>
        <pc:cxnChg chg="del">
          <ac:chgData name="Andrea Alberti" userId="12275355-81bb-4ff2-ba5f-108dd79076d4" providerId="ADAL" clId="{6DB074ED-0834-004C-846C-023A7E50C9BC}" dt="2024-06-22T08:54:39.937" v="9593" actId="478"/>
          <ac:cxnSpMkLst>
            <pc:docMk/>
            <pc:sldMk cId="2477065394" sldId="306"/>
            <ac:cxnSpMk id="37" creationId="{CD7A3EB2-100E-C01E-C622-5710C0CFE00B}"/>
          </ac:cxnSpMkLst>
        </pc:cxnChg>
        <pc:cxnChg chg="del">
          <ac:chgData name="Andrea Alberti" userId="12275355-81bb-4ff2-ba5f-108dd79076d4" providerId="ADAL" clId="{6DB074ED-0834-004C-846C-023A7E50C9BC}" dt="2024-06-22T08:54:39.937" v="9593" actId="478"/>
          <ac:cxnSpMkLst>
            <pc:docMk/>
            <pc:sldMk cId="2477065394" sldId="306"/>
            <ac:cxnSpMk id="38" creationId="{7A882E2B-E2A1-8097-9A35-7DDCE977BDE9}"/>
          </ac:cxnSpMkLst>
        </pc:cxnChg>
        <pc:cxnChg chg="del">
          <ac:chgData name="Andrea Alberti" userId="12275355-81bb-4ff2-ba5f-108dd79076d4" providerId="ADAL" clId="{6DB074ED-0834-004C-846C-023A7E50C9BC}" dt="2024-06-22T08:54:39.937" v="9593" actId="478"/>
          <ac:cxnSpMkLst>
            <pc:docMk/>
            <pc:sldMk cId="2477065394" sldId="306"/>
            <ac:cxnSpMk id="39" creationId="{EEB9480E-2A75-99B9-9551-06D74BAC65C1}"/>
          </ac:cxnSpMkLst>
        </pc:cxnChg>
        <pc:cxnChg chg="add mod">
          <ac:chgData name="Andrea Alberti" userId="12275355-81bb-4ff2-ba5f-108dd79076d4" providerId="ADAL" clId="{6DB074ED-0834-004C-846C-023A7E50C9BC}" dt="2024-06-22T08:58:18.771" v="9783" actId="1036"/>
          <ac:cxnSpMkLst>
            <pc:docMk/>
            <pc:sldMk cId="2477065394" sldId="306"/>
            <ac:cxnSpMk id="44" creationId="{453E007F-A8AE-4E2F-F430-9440AA465172}"/>
          </ac:cxnSpMkLst>
        </pc:cxnChg>
        <pc:cxnChg chg="add mod">
          <ac:chgData name="Andrea Alberti" userId="12275355-81bb-4ff2-ba5f-108dd79076d4" providerId="ADAL" clId="{6DB074ED-0834-004C-846C-023A7E50C9BC}" dt="2024-06-22T08:58:18.771" v="9783" actId="1036"/>
          <ac:cxnSpMkLst>
            <pc:docMk/>
            <pc:sldMk cId="2477065394" sldId="306"/>
            <ac:cxnSpMk id="49" creationId="{264B236C-A051-B52D-305E-19CDAD66DA29}"/>
          </ac:cxnSpMkLst>
        </pc:cxnChg>
        <pc:cxnChg chg="add mod">
          <ac:chgData name="Andrea Alberti" userId="12275355-81bb-4ff2-ba5f-108dd79076d4" providerId="ADAL" clId="{6DB074ED-0834-004C-846C-023A7E50C9BC}" dt="2024-06-22T08:58:18.771" v="9783" actId="1036"/>
          <ac:cxnSpMkLst>
            <pc:docMk/>
            <pc:sldMk cId="2477065394" sldId="306"/>
            <ac:cxnSpMk id="54" creationId="{BAF5D82F-6224-7600-1BDD-FF3C2AFA7368}"/>
          </ac:cxnSpMkLst>
        </pc:cxnChg>
      </pc:sldChg>
      <pc:sldChg chg="addSp delSp modSp add mod modTransition">
        <pc:chgData name="Andrea Alberti" userId="12275355-81bb-4ff2-ba5f-108dd79076d4" providerId="ADAL" clId="{6DB074ED-0834-004C-846C-023A7E50C9BC}" dt="2024-06-25T20:02:17.454" v="11535" actId="1037"/>
        <pc:sldMkLst>
          <pc:docMk/>
          <pc:sldMk cId="2872002126" sldId="307"/>
        </pc:sldMkLst>
        <pc:spChg chg="add del mod">
          <ac:chgData name="Andrea Alberti" userId="12275355-81bb-4ff2-ba5f-108dd79076d4" providerId="ADAL" clId="{6DB074ED-0834-004C-846C-023A7E50C9BC}" dt="2024-06-20T13:15:01.595" v="4284" actId="478"/>
          <ac:spMkLst>
            <pc:docMk/>
            <pc:sldMk cId="2872002126" sldId="307"/>
            <ac:spMk id="4" creationId="{7CC2A444-50B7-64C6-27A6-6C781BBDF12D}"/>
          </ac:spMkLst>
        </pc:spChg>
        <pc:spChg chg="add del mod">
          <ac:chgData name="Andrea Alberti" userId="12275355-81bb-4ff2-ba5f-108dd79076d4" providerId="ADAL" clId="{6DB074ED-0834-004C-846C-023A7E50C9BC}" dt="2024-06-20T13:15:02.912" v="4285" actId="478"/>
          <ac:spMkLst>
            <pc:docMk/>
            <pc:sldMk cId="2872002126" sldId="307"/>
            <ac:spMk id="6" creationId="{1DEE8B64-9D7E-872C-E487-1F21E4120FEB}"/>
          </ac:spMkLst>
        </pc:spChg>
        <pc:spChg chg="add mod">
          <ac:chgData name="Andrea Alberti" userId="12275355-81bb-4ff2-ba5f-108dd79076d4" providerId="ADAL" clId="{6DB074ED-0834-004C-846C-023A7E50C9BC}" dt="2024-06-20T14:11:20.770" v="5186" actId="1035"/>
          <ac:spMkLst>
            <pc:docMk/>
            <pc:sldMk cId="2872002126" sldId="307"/>
            <ac:spMk id="7" creationId="{F9D020BC-1A25-7BE4-4B1A-EFF062F8A579}"/>
          </ac:spMkLst>
        </pc:spChg>
        <pc:spChg chg="add mod">
          <ac:chgData name="Andrea Alberti" userId="12275355-81bb-4ff2-ba5f-108dd79076d4" providerId="ADAL" clId="{6DB074ED-0834-004C-846C-023A7E50C9BC}" dt="2024-06-20T14:11:20.770" v="5186" actId="1035"/>
          <ac:spMkLst>
            <pc:docMk/>
            <pc:sldMk cId="2872002126" sldId="307"/>
            <ac:spMk id="10" creationId="{0943AF9F-22EC-C16F-1E8C-8C2A1EDE646C}"/>
          </ac:spMkLst>
        </pc:spChg>
        <pc:spChg chg="mod">
          <ac:chgData name="Andrea Alberti" userId="12275355-81bb-4ff2-ba5f-108dd79076d4" providerId="ADAL" clId="{6DB074ED-0834-004C-846C-023A7E50C9BC}" dt="2024-06-20T13:38:56.415" v="5021" actId="207"/>
          <ac:spMkLst>
            <pc:docMk/>
            <pc:sldMk cId="2872002126" sldId="307"/>
            <ac:spMk id="12" creationId="{60CE11DD-0DA0-EB64-1E5A-39CEA2230532}"/>
          </ac:spMkLst>
        </pc:spChg>
        <pc:spChg chg="mod">
          <ac:chgData name="Andrea Alberti" userId="12275355-81bb-4ff2-ba5f-108dd79076d4" providerId="ADAL" clId="{6DB074ED-0834-004C-846C-023A7E50C9BC}" dt="2024-06-20T13:38:56.415" v="5021" actId="207"/>
          <ac:spMkLst>
            <pc:docMk/>
            <pc:sldMk cId="2872002126" sldId="307"/>
            <ac:spMk id="13" creationId="{5E101FB8-0C21-AE91-587A-29B97261C4BF}"/>
          </ac:spMkLst>
        </pc:spChg>
        <pc:spChg chg="mod">
          <ac:chgData name="Andrea Alberti" userId="12275355-81bb-4ff2-ba5f-108dd79076d4" providerId="ADAL" clId="{6DB074ED-0834-004C-846C-023A7E50C9BC}" dt="2024-06-20T13:38:56.415" v="5021" actId="207"/>
          <ac:spMkLst>
            <pc:docMk/>
            <pc:sldMk cId="2872002126" sldId="307"/>
            <ac:spMk id="14" creationId="{1C43FA6D-2EB9-C3CA-0697-3A90832A3EDD}"/>
          </ac:spMkLst>
        </pc:spChg>
        <pc:spChg chg="mod">
          <ac:chgData name="Andrea Alberti" userId="12275355-81bb-4ff2-ba5f-108dd79076d4" providerId="ADAL" clId="{6DB074ED-0834-004C-846C-023A7E50C9BC}" dt="2024-06-20T13:38:56.415" v="5021" actId="207"/>
          <ac:spMkLst>
            <pc:docMk/>
            <pc:sldMk cId="2872002126" sldId="307"/>
            <ac:spMk id="15" creationId="{6A586B56-D024-62A4-2421-532C21AF3DF9}"/>
          </ac:spMkLst>
        </pc:spChg>
        <pc:spChg chg="mod">
          <ac:chgData name="Andrea Alberti" userId="12275355-81bb-4ff2-ba5f-108dd79076d4" providerId="ADAL" clId="{6DB074ED-0834-004C-846C-023A7E50C9BC}" dt="2024-06-20T13:38:56.415" v="5021" actId="207"/>
          <ac:spMkLst>
            <pc:docMk/>
            <pc:sldMk cId="2872002126" sldId="307"/>
            <ac:spMk id="16" creationId="{9C89CAA3-2C03-CB96-E7F1-1385A3E683F6}"/>
          </ac:spMkLst>
        </pc:spChg>
        <pc:spChg chg="mod">
          <ac:chgData name="Andrea Alberti" userId="12275355-81bb-4ff2-ba5f-108dd79076d4" providerId="ADAL" clId="{6DB074ED-0834-004C-846C-023A7E50C9BC}" dt="2024-06-20T13:38:56.415" v="5021" actId="207"/>
          <ac:spMkLst>
            <pc:docMk/>
            <pc:sldMk cId="2872002126" sldId="307"/>
            <ac:spMk id="17" creationId="{5FD9D4AF-77E6-234A-A6FD-C55CB9601AA7}"/>
          </ac:spMkLst>
        </pc:spChg>
        <pc:spChg chg="mod">
          <ac:chgData name="Andrea Alberti" userId="12275355-81bb-4ff2-ba5f-108dd79076d4" providerId="ADAL" clId="{6DB074ED-0834-004C-846C-023A7E50C9BC}" dt="2024-06-20T13:38:56.415" v="5021" actId="207"/>
          <ac:spMkLst>
            <pc:docMk/>
            <pc:sldMk cId="2872002126" sldId="307"/>
            <ac:spMk id="18" creationId="{9F5DD20B-6BFA-0310-B3CA-86B38C889F6D}"/>
          </ac:spMkLst>
        </pc:spChg>
        <pc:spChg chg="mod">
          <ac:chgData name="Andrea Alberti" userId="12275355-81bb-4ff2-ba5f-108dd79076d4" providerId="ADAL" clId="{6DB074ED-0834-004C-846C-023A7E50C9BC}" dt="2024-06-20T13:38:56.415" v="5021" actId="207"/>
          <ac:spMkLst>
            <pc:docMk/>
            <pc:sldMk cId="2872002126" sldId="307"/>
            <ac:spMk id="19" creationId="{3582FBD7-C279-27AA-172A-8F2F7CD246AA}"/>
          </ac:spMkLst>
        </pc:spChg>
        <pc:spChg chg="mod">
          <ac:chgData name="Andrea Alberti" userId="12275355-81bb-4ff2-ba5f-108dd79076d4" providerId="ADAL" clId="{6DB074ED-0834-004C-846C-023A7E50C9BC}" dt="2024-06-20T13:38:56.415" v="5021" actId="207"/>
          <ac:spMkLst>
            <pc:docMk/>
            <pc:sldMk cId="2872002126" sldId="307"/>
            <ac:spMk id="20" creationId="{212522C0-4FFD-2DED-302A-E631D486AEC2}"/>
          </ac:spMkLst>
        </pc:spChg>
        <pc:spChg chg="mod">
          <ac:chgData name="Andrea Alberti" userId="12275355-81bb-4ff2-ba5f-108dd79076d4" providerId="ADAL" clId="{6DB074ED-0834-004C-846C-023A7E50C9BC}" dt="2024-06-20T13:38:56.415" v="5021" actId="207"/>
          <ac:spMkLst>
            <pc:docMk/>
            <pc:sldMk cId="2872002126" sldId="307"/>
            <ac:spMk id="21" creationId="{E88F01DD-B3B3-CC63-32C0-5C8BF738FC94}"/>
          </ac:spMkLst>
        </pc:spChg>
        <pc:spChg chg="mod">
          <ac:chgData name="Andrea Alberti" userId="12275355-81bb-4ff2-ba5f-108dd79076d4" providerId="ADAL" clId="{6DB074ED-0834-004C-846C-023A7E50C9BC}" dt="2024-06-20T13:38:56.415" v="5021" actId="207"/>
          <ac:spMkLst>
            <pc:docMk/>
            <pc:sldMk cId="2872002126" sldId="307"/>
            <ac:spMk id="22" creationId="{838E32D6-EBC2-E270-CD42-ECEA33F2CCC6}"/>
          </ac:spMkLst>
        </pc:spChg>
        <pc:spChg chg="mod">
          <ac:chgData name="Andrea Alberti" userId="12275355-81bb-4ff2-ba5f-108dd79076d4" providerId="ADAL" clId="{6DB074ED-0834-004C-846C-023A7E50C9BC}" dt="2024-06-20T13:38:56.415" v="5021" actId="207"/>
          <ac:spMkLst>
            <pc:docMk/>
            <pc:sldMk cId="2872002126" sldId="307"/>
            <ac:spMk id="23" creationId="{D38E9F90-353F-9E45-22EB-E948E99D5030}"/>
          </ac:spMkLst>
        </pc:spChg>
        <pc:spChg chg="mod">
          <ac:chgData name="Andrea Alberti" userId="12275355-81bb-4ff2-ba5f-108dd79076d4" providerId="ADAL" clId="{6DB074ED-0834-004C-846C-023A7E50C9BC}" dt="2024-06-20T13:38:56.415" v="5021" actId="207"/>
          <ac:spMkLst>
            <pc:docMk/>
            <pc:sldMk cId="2872002126" sldId="307"/>
            <ac:spMk id="24" creationId="{352BC86F-BD05-341D-6ED8-34657547A40D}"/>
          </ac:spMkLst>
        </pc:spChg>
        <pc:spChg chg="mod">
          <ac:chgData name="Andrea Alberti" userId="12275355-81bb-4ff2-ba5f-108dd79076d4" providerId="ADAL" clId="{6DB074ED-0834-004C-846C-023A7E50C9BC}" dt="2024-06-20T13:15:37.263" v="4290" actId="1076"/>
          <ac:spMkLst>
            <pc:docMk/>
            <pc:sldMk cId="2872002126" sldId="307"/>
            <ac:spMk id="385" creationId="{00000000-0000-0000-0000-000000000000}"/>
          </ac:spMkLst>
        </pc:spChg>
        <pc:spChg chg="mod">
          <ac:chgData name="Andrea Alberti" userId="12275355-81bb-4ff2-ba5f-108dd79076d4" providerId="ADAL" clId="{6DB074ED-0834-004C-846C-023A7E50C9BC}" dt="2024-06-20T14:11:20.770" v="5186" actId="1035"/>
          <ac:spMkLst>
            <pc:docMk/>
            <pc:sldMk cId="2872002126" sldId="307"/>
            <ac:spMk id="386" creationId="{00000000-0000-0000-0000-000000000000}"/>
          </ac:spMkLst>
        </pc:spChg>
        <pc:spChg chg="del">
          <ac:chgData name="Andrea Alberti" userId="12275355-81bb-4ff2-ba5f-108dd79076d4" providerId="ADAL" clId="{6DB074ED-0834-004C-846C-023A7E50C9BC}" dt="2024-06-20T13:14:58.241" v="4282" actId="478"/>
          <ac:spMkLst>
            <pc:docMk/>
            <pc:sldMk cId="2872002126" sldId="307"/>
            <ac:spMk id="387" creationId="{00000000-0000-0000-0000-000000000000}"/>
          </ac:spMkLst>
        </pc:spChg>
        <pc:spChg chg="mod">
          <ac:chgData name="Andrea Alberti" userId="12275355-81bb-4ff2-ba5f-108dd79076d4" providerId="ADAL" clId="{6DB074ED-0834-004C-846C-023A7E50C9BC}" dt="2024-06-20T14:11:20.770" v="5186" actId="1035"/>
          <ac:spMkLst>
            <pc:docMk/>
            <pc:sldMk cId="2872002126" sldId="307"/>
            <ac:spMk id="388" creationId="{00000000-0000-0000-0000-000000000000}"/>
          </ac:spMkLst>
        </pc:spChg>
        <pc:spChg chg="del">
          <ac:chgData name="Andrea Alberti" userId="12275355-81bb-4ff2-ba5f-108dd79076d4" providerId="ADAL" clId="{6DB074ED-0834-004C-846C-023A7E50C9BC}" dt="2024-06-20T13:14:59.878" v="4283" actId="478"/>
          <ac:spMkLst>
            <pc:docMk/>
            <pc:sldMk cId="2872002126" sldId="307"/>
            <ac:spMk id="389" creationId="{00000000-0000-0000-0000-000000000000}"/>
          </ac:spMkLst>
        </pc:spChg>
        <pc:grpChg chg="add mod">
          <ac:chgData name="Andrea Alberti" userId="12275355-81bb-4ff2-ba5f-108dd79076d4" providerId="ADAL" clId="{6DB074ED-0834-004C-846C-023A7E50C9BC}" dt="2024-06-20T14:11:20.770" v="5186" actId="1035"/>
          <ac:grpSpMkLst>
            <pc:docMk/>
            <pc:sldMk cId="2872002126" sldId="307"/>
            <ac:grpSpMk id="11" creationId="{FA4479E5-1C1F-5E5B-928A-4E00B21327E5}"/>
          </ac:grpSpMkLst>
        </pc:grpChg>
        <pc:picChg chg="add mod">
          <ac:chgData name="Andrea Alberti" userId="12275355-81bb-4ff2-ba5f-108dd79076d4" providerId="ADAL" clId="{6DB074ED-0834-004C-846C-023A7E50C9BC}" dt="2024-06-24T09:49:56.615" v="11235"/>
          <ac:picMkLst>
            <pc:docMk/>
            <pc:sldMk cId="2872002126" sldId="307"/>
            <ac:picMk id="2" creationId="{ADCEF6E6-EE60-C4ED-CBD1-5680C5D95908}"/>
          </ac:picMkLst>
        </pc:picChg>
        <pc:picChg chg="mod modCrop">
          <ac:chgData name="Andrea Alberti" userId="12275355-81bb-4ff2-ba5f-108dd79076d4" providerId="ADAL" clId="{6DB074ED-0834-004C-846C-023A7E50C9BC}" dt="2024-06-20T14:15:34.966" v="5293" actId="14861"/>
          <ac:picMkLst>
            <pc:docMk/>
            <pc:sldMk cId="2872002126" sldId="307"/>
            <ac:picMk id="3" creationId="{A1DB0233-DEA0-200E-A19E-9FF407942500}"/>
          </ac:picMkLst>
        </pc:picChg>
        <pc:picChg chg="del">
          <ac:chgData name="Andrea Alberti" userId="12275355-81bb-4ff2-ba5f-108dd79076d4" providerId="ADAL" clId="{6DB074ED-0834-004C-846C-023A7E50C9BC}" dt="2024-06-20T13:14:54.911" v="4281" actId="478"/>
          <ac:picMkLst>
            <pc:docMk/>
            <pc:sldMk cId="2872002126" sldId="307"/>
            <ac:picMk id="8" creationId="{B9342576-1ED9-9E88-BC67-F5636C413E8E}"/>
          </ac:picMkLst>
        </pc:picChg>
        <pc:cxnChg chg="add mod">
          <ac:chgData name="Andrea Alberti" userId="12275355-81bb-4ff2-ba5f-108dd79076d4" providerId="ADAL" clId="{6DB074ED-0834-004C-846C-023A7E50C9BC}" dt="2024-06-25T20:02:17.454" v="11535" actId="1037"/>
          <ac:cxnSpMkLst>
            <pc:docMk/>
            <pc:sldMk cId="2872002126" sldId="307"/>
            <ac:cxnSpMk id="9" creationId="{06FBE2D2-1BB0-6C65-B15C-4490DD26D8BC}"/>
          </ac:cxnSpMkLst>
        </pc:cxnChg>
      </pc:sldChg>
      <pc:sldChg chg="addSp delSp modSp add mod modTransition">
        <pc:chgData name="Andrea Alberti" userId="12275355-81bb-4ff2-ba5f-108dd79076d4" providerId="ADAL" clId="{6DB074ED-0834-004C-846C-023A7E50C9BC}" dt="2024-06-24T09:37:45.885" v="11170"/>
        <pc:sldMkLst>
          <pc:docMk/>
          <pc:sldMk cId="1591691634" sldId="308"/>
        </pc:sldMkLst>
        <pc:spChg chg="add del mod">
          <ac:chgData name="Andrea Alberti" userId="12275355-81bb-4ff2-ba5f-108dd79076d4" providerId="ADAL" clId="{6DB074ED-0834-004C-846C-023A7E50C9BC}" dt="2024-06-20T13:35:36.746" v="4879" actId="478"/>
          <ac:spMkLst>
            <pc:docMk/>
            <pc:sldMk cId="1591691634" sldId="308"/>
            <ac:spMk id="4" creationId="{A01AF77B-401B-233F-6C15-33F39C2FD37A}"/>
          </ac:spMkLst>
        </pc:spChg>
        <pc:spChg chg="add del mod">
          <ac:chgData name="Andrea Alberti" userId="12275355-81bb-4ff2-ba5f-108dd79076d4" providerId="ADAL" clId="{6DB074ED-0834-004C-846C-023A7E50C9BC}" dt="2024-06-20T13:35:37.830" v="4880" actId="478"/>
          <ac:spMkLst>
            <pc:docMk/>
            <pc:sldMk cId="1591691634" sldId="308"/>
            <ac:spMk id="6" creationId="{4536CD31-0022-915B-680D-4D6A1AF3F1EB}"/>
          </ac:spMkLst>
        </pc:spChg>
        <pc:spChg chg="del">
          <ac:chgData name="Andrea Alberti" userId="12275355-81bb-4ff2-ba5f-108dd79076d4" providerId="ADAL" clId="{6DB074ED-0834-004C-846C-023A7E50C9BC}" dt="2024-06-20T13:35:33.810" v="4878" actId="478"/>
          <ac:spMkLst>
            <pc:docMk/>
            <pc:sldMk cId="1591691634" sldId="308"/>
            <ac:spMk id="7" creationId="{F9D020BC-1A25-7BE4-4B1A-EFF062F8A579}"/>
          </ac:spMkLst>
        </pc:spChg>
        <pc:spChg chg="mod">
          <ac:chgData name="Andrea Alberti" userId="12275355-81bb-4ff2-ba5f-108dd79076d4" providerId="ADAL" clId="{6DB074ED-0834-004C-846C-023A7E50C9BC}" dt="2024-06-20T13:36:36.446" v="4963" actId="1076"/>
          <ac:spMkLst>
            <pc:docMk/>
            <pc:sldMk cId="1591691634" sldId="308"/>
            <ac:spMk id="385" creationId="{00000000-0000-0000-0000-000000000000}"/>
          </ac:spMkLst>
        </pc:spChg>
        <pc:spChg chg="del">
          <ac:chgData name="Andrea Alberti" userId="12275355-81bb-4ff2-ba5f-108dd79076d4" providerId="ADAL" clId="{6DB074ED-0834-004C-846C-023A7E50C9BC}" dt="2024-06-20T13:35:33.810" v="4878" actId="478"/>
          <ac:spMkLst>
            <pc:docMk/>
            <pc:sldMk cId="1591691634" sldId="308"/>
            <ac:spMk id="386" creationId="{00000000-0000-0000-0000-000000000000}"/>
          </ac:spMkLst>
        </pc:spChg>
        <pc:spChg chg="del">
          <ac:chgData name="Andrea Alberti" userId="12275355-81bb-4ff2-ba5f-108dd79076d4" providerId="ADAL" clId="{6DB074ED-0834-004C-846C-023A7E50C9BC}" dt="2024-06-20T13:35:33.810" v="4878" actId="478"/>
          <ac:spMkLst>
            <pc:docMk/>
            <pc:sldMk cId="1591691634" sldId="308"/>
            <ac:spMk id="388" creationId="{00000000-0000-0000-0000-000000000000}"/>
          </ac:spMkLst>
        </pc:spChg>
        <pc:graphicFrameChg chg="add del mod">
          <ac:chgData name="Andrea Alberti" userId="12275355-81bb-4ff2-ba5f-108dd79076d4" providerId="ADAL" clId="{6DB074ED-0834-004C-846C-023A7E50C9BC}" dt="2024-06-20T13:43:48.832" v="5059" actId="478"/>
          <ac:graphicFrameMkLst>
            <pc:docMk/>
            <pc:sldMk cId="1591691634" sldId="308"/>
            <ac:graphicFrameMk id="8" creationId="{7DA12FB6-E63E-AA04-4A66-070F24715F5C}"/>
          </ac:graphicFrameMkLst>
        </pc:graphicFrameChg>
        <pc:picChg chg="mod modCrop">
          <ac:chgData name="Andrea Alberti" userId="12275355-81bb-4ff2-ba5f-108dd79076d4" providerId="ADAL" clId="{6DB074ED-0834-004C-846C-023A7E50C9BC}" dt="2024-06-20T13:44:17.663" v="5168" actId="207"/>
          <ac:picMkLst>
            <pc:docMk/>
            <pc:sldMk cId="1591691634" sldId="308"/>
            <ac:picMk id="3" creationId="{A1DB0233-DEA0-200E-A19E-9FF407942500}"/>
          </ac:picMkLst>
        </pc:picChg>
        <pc:cxnChg chg="del">
          <ac:chgData name="Andrea Alberti" userId="12275355-81bb-4ff2-ba5f-108dd79076d4" providerId="ADAL" clId="{6DB074ED-0834-004C-846C-023A7E50C9BC}" dt="2024-06-20T13:35:33.810" v="4878" actId="478"/>
          <ac:cxnSpMkLst>
            <pc:docMk/>
            <pc:sldMk cId="1591691634" sldId="308"/>
            <ac:cxnSpMk id="9" creationId="{06FBE2D2-1BB0-6C65-B15C-4490DD26D8BC}"/>
          </ac:cxnSpMkLst>
        </pc:cxnChg>
      </pc:sldChg>
      <pc:sldChg chg="addSp modSp add mod modTransition">
        <pc:chgData name="Andrea Alberti" userId="12275355-81bb-4ff2-ba5f-108dd79076d4" providerId="ADAL" clId="{6DB074ED-0834-004C-846C-023A7E50C9BC}" dt="2024-06-24T09:50:03.184" v="11238"/>
        <pc:sldMkLst>
          <pc:docMk/>
          <pc:sldMk cId="2968793334" sldId="309"/>
        </pc:sldMkLst>
        <pc:spChg chg="mod">
          <ac:chgData name="Andrea Alberti" userId="12275355-81bb-4ff2-ba5f-108dd79076d4" providerId="ADAL" clId="{6DB074ED-0834-004C-846C-023A7E50C9BC}" dt="2024-06-20T15:45:09.993" v="6234" actId="1035"/>
          <ac:spMkLst>
            <pc:docMk/>
            <pc:sldMk cId="2968793334" sldId="309"/>
            <ac:spMk id="385" creationId="{00000000-0000-0000-0000-000000000000}"/>
          </ac:spMkLst>
        </pc:spChg>
        <pc:picChg chg="add mod">
          <ac:chgData name="Andrea Alberti" userId="12275355-81bb-4ff2-ba5f-108dd79076d4" providerId="ADAL" clId="{6DB074ED-0834-004C-846C-023A7E50C9BC}" dt="2024-06-24T09:50:03.184" v="11238"/>
          <ac:picMkLst>
            <pc:docMk/>
            <pc:sldMk cId="2968793334" sldId="309"/>
            <ac:picMk id="2" creationId="{45DFD582-9DAD-8DE3-EBB4-5C2D1756A916}"/>
          </ac:picMkLst>
        </pc:picChg>
        <pc:picChg chg="mod modCrop">
          <ac:chgData name="Andrea Alberti" userId="12275355-81bb-4ff2-ba5f-108dd79076d4" providerId="ADAL" clId="{6DB074ED-0834-004C-846C-023A7E50C9BC}" dt="2024-06-20T14:36:23.331" v="5725" actId="1076"/>
          <ac:picMkLst>
            <pc:docMk/>
            <pc:sldMk cId="2968793334" sldId="309"/>
            <ac:picMk id="3" creationId="{A1DB0233-DEA0-200E-A19E-9FF407942500}"/>
          </ac:picMkLst>
        </pc:picChg>
      </pc:sldChg>
      <pc:sldChg chg="modSp add mod">
        <pc:chgData name="Andrea Alberti" userId="12275355-81bb-4ff2-ba5f-108dd79076d4" providerId="ADAL" clId="{6DB074ED-0834-004C-846C-023A7E50C9BC}" dt="2024-06-20T14:10:58.201" v="5182" actId="1076"/>
        <pc:sldMkLst>
          <pc:docMk/>
          <pc:sldMk cId="761464264" sldId="310"/>
        </pc:sldMkLst>
        <pc:picChg chg="mod">
          <ac:chgData name="Andrea Alberti" userId="12275355-81bb-4ff2-ba5f-108dd79076d4" providerId="ADAL" clId="{6DB074ED-0834-004C-846C-023A7E50C9BC}" dt="2024-06-20T14:10:58.201" v="5182" actId="1076"/>
          <ac:picMkLst>
            <pc:docMk/>
            <pc:sldMk cId="761464264" sldId="310"/>
            <ac:picMk id="3" creationId="{A1DB0233-DEA0-200E-A19E-9FF407942500}"/>
          </ac:picMkLst>
        </pc:picChg>
      </pc:sldChg>
      <pc:sldChg chg="addSp delSp modSp add mod modTransition">
        <pc:chgData name="Andrea Alberti" userId="12275355-81bb-4ff2-ba5f-108dd79076d4" providerId="ADAL" clId="{6DB074ED-0834-004C-846C-023A7E50C9BC}" dt="2024-06-25T20:02:34.391" v="11539" actId="1037"/>
        <pc:sldMkLst>
          <pc:docMk/>
          <pc:sldMk cId="1366988871" sldId="311"/>
        </pc:sldMkLst>
        <pc:spChg chg="mod">
          <ac:chgData name="Andrea Alberti" userId="12275355-81bb-4ff2-ba5f-108dd79076d4" providerId="ADAL" clId="{6DB074ED-0834-004C-846C-023A7E50C9BC}" dt="2024-06-20T14:13:31.190" v="5266" actId="1037"/>
          <ac:spMkLst>
            <pc:docMk/>
            <pc:sldMk cId="1366988871" sldId="311"/>
            <ac:spMk id="7" creationId="{F9D020BC-1A25-7BE4-4B1A-EFF062F8A579}"/>
          </ac:spMkLst>
        </pc:spChg>
        <pc:spChg chg="del mod">
          <ac:chgData name="Andrea Alberti" userId="12275355-81bb-4ff2-ba5f-108dd79076d4" providerId="ADAL" clId="{6DB074ED-0834-004C-846C-023A7E50C9BC}" dt="2024-06-20T14:30:14.657" v="5561" actId="478"/>
          <ac:spMkLst>
            <pc:docMk/>
            <pc:sldMk cId="1366988871" sldId="311"/>
            <ac:spMk id="10" creationId="{0943AF9F-22EC-C16F-1E8C-8C2A1EDE646C}"/>
          </ac:spMkLst>
        </pc:spChg>
        <pc:spChg chg="mod">
          <ac:chgData name="Andrea Alberti" userId="12275355-81bb-4ff2-ba5f-108dd79076d4" providerId="ADAL" clId="{6DB074ED-0834-004C-846C-023A7E50C9BC}" dt="2024-06-20T14:11:51.153" v="5209" actId="20577"/>
          <ac:spMkLst>
            <pc:docMk/>
            <pc:sldMk cId="1366988871" sldId="311"/>
            <ac:spMk id="385" creationId="{00000000-0000-0000-0000-000000000000}"/>
          </ac:spMkLst>
        </pc:spChg>
        <pc:spChg chg="mod">
          <ac:chgData name="Andrea Alberti" userId="12275355-81bb-4ff2-ba5f-108dd79076d4" providerId="ADAL" clId="{6DB074ED-0834-004C-846C-023A7E50C9BC}" dt="2024-06-20T14:14:01.414" v="5286" actId="20577"/>
          <ac:spMkLst>
            <pc:docMk/>
            <pc:sldMk cId="1366988871" sldId="311"/>
            <ac:spMk id="386" creationId="{00000000-0000-0000-0000-000000000000}"/>
          </ac:spMkLst>
        </pc:spChg>
        <pc:spChg chg="mod">
          <ac:chgData name="Andrea Alberti" userId="12275355-81bb-4ff2-ba5f-108dd79076d4" providerId="ADAL" clId="{6DB074ED-0834-004C-846C-023A7E50C9BC}" dt="2024-06-20T14:31:18.488" v="5721" actId="20577"/>
          <ac:spMkLst>
            <pc:docMk/>
            <pc:sldMk cId="1366988871" sldId="311"/>
            <ac:spMk id="388" creationId="{00000000-0000-0000-0000-000000000000}"/>
          </ac:spMkLst>
        </pc:spChg>
        <pc:grpChg chg="del mod">
          <ac:chgData name="Andrea Alberti" userId="12275355-81bb-4ff2-ba5f-108dd79076d4" providerId="ADAL" clId="{6DB074ED-0834-004C-846C-023A7E50C9BC}" dt="2024-06-20T14:30:15.676" v="5562" actId="478"/>
          <ac:grpSpMkLst>
            <pc:docMk/>
            <pc:sldMk cId="1366988871" sldId="311"/>
            <ac:grpSpMk id="11" creationId="{FA4479E5-1C1F-5E5B-928A-4E00B21327E5}"/>
          </ac:grpSpMkLst>
        </pc:grpChg>
        <pc:picChg chg="add mod">
          <ac:chgData name="Andrea Alberti" userId="12275355-81bb-4ff2-ba5f-108dd79076d4" providerId="ADAL" clId="{6DB074ED-0834-004C-846C-023A7E50C9BC}" dt="2024-06-20T14:13:39.305" v="5268" actId="1076"/>
          <ac:picMkLst>
            <pc:docMk/>
            <pc:sldMk cId="1366988871" sldId="311"/>
            <ac:picMk id="2" creationId="{ECF18D3C-CFB0-11C6-C9FF-509EA46F48E9}"/>
          </ac:picMkLst>
        </pc:picChg>
        <pc:picChg chg="add mod">
          <ac:chgData name="Andrea Alberti" userId="12275355-81bb-4ff2-ba5f-108dd79076d4" providerId="ADAL" clId="{6DB074ED-0834-004C-846C-023A7E50C9BC}" dt="2024-06-24T09:50:01.441" v="11237"/>
          <ac:picMkLst>
            <pc:docMk/>
            <pc:sldMk cId="1366988871" sldId="311"/>
            <ac:picMk id="3" creationId="{749C60C2-6610-E452-4D79-0431C65D617B}"/>
          </ac:picMkLst>
        </pc:picChg>
        <pc:picChg chg="del">
          <ac:chgData name="Andrea Alberti" userId="12275355-81bb-4ff2-ba5f-108dd79076d4" providerId="ADAL" clId="{6DB074ED-0834-004C-846C-023A7E50C9BC}" dt="2024-06-20T14:13:03.677" v="5249" actId="478"/>
          <ac:picMkLst>
            <pc:docMk/>
            <pc:sldMk cId="1366988871" sldId="311"/>
            <ac:picMk id="3" creationId="{A1DB0233-DEA0-200E-A19E-9FF407942500}"/>
          </ac:picMkLst>
        </pc:picChg>
        <pc:cxnChg chg="mod">
          <ac:chgData name="Andrea Alberti" userId="12275355-81bb-4ff2-ba5f-108dd79076d4" providerId="ADAL" clId="{6DB074ED-0834-004C-846C-023A7E50C9BC}" dt="2024-06-25T20:02:34.391" v="11539" actId="1037"/>
          <ac:cxnSpMkLst>
            <pc:docMk/>
            <pc:sldMk cId="1366988871" sldId="311"/>
            <ac:cxnSpMk id="9" creationId="{06FBE2D2-1BB0-6C65-B15C-4490DD26D8BC}"/>
          </ac:cxnSpMkLst>
        </pc:cxnChg>
      </pc:sldChg>
      <pc:sldChg chg="addSp delSp modSp add mod modTransition">
        <pc:chgData name="Andrea Alberti" userId="12275355-81bb-4ff2-ba5f-108dd79076d4" providerId="ADAL" clId="{6DB074ED-0834-004C-846C-023A7E50C9BC}" dt="2024-06-30T09:24:23.226" v="12111"/>
        <pc:sldMkLst>
          <pc:docMk/>
          <pc:sldMk cId="2824834317" sldId="312"/>
        </pc:sldMkLst>
        <pc:spChg chg="add mod">
          <ac:chgData name="Andrea Alberti" userId="12275355-81bb-4ff2-ba5f-108dd79076d4" providerId="ADAL" clId="{6DB074ED-0834-004C-846C-023A7E50C9BC}" dt="2024-06-20T15:26:56.756" v="5771" actId="767"/>
          <ac:spMkLst>
            <pc:docMk/>
            <pc:sldMk cId="2824834317" sldId="312"/>
            <ac:spMk id="5" creationId="{FC0A6D66-EA56-0399-FEA8-312084A5FCD4}"/>
          </ac:spMkLst>
        </pc:spChg>
        <pc:spChg chg="mod">
          <ac:chgData name="Andrea Alberti" userId="12275355-81bb-4ff2-ba5f-108dd79076d4" providerId="ADAL" clId="{6DB074ED-0834-004C-846C-023A7E50C9BC}" dt="2024-06-20T15:55:40.884" v="6654" actId="14100"/>
          <ac:spMkLst>
            <pc:docMk/>
            <pc:sldMk cId="2824834317" sldId="312"/>
            <ac:spMk id="12" creationId="{E8DFCB15-1EE4-A227-9D45-716C2D5BE9DB}"/>
          </ac:spMkLst>
        </pc:spChg>
        <pc:spChg chg="mod">
          <ac:chgData name="Andrea Alberti" userId="12275355-81bb-4ff2-ba5f-108dd79076d4" providerId="ADAL" clId="{6DB074ED-0834-004C-846C-023A7E50C9BC}" dt="2024-06-20T15:32:05.969" v="6098" actId="208"/>
          <ac:spMkLst>
            <pc:docMk/>
            <pc:sldMk cId="2824834317" sldId="312"/>
            <ac:spMk id="13" creationId="{1A754A9F-3E41-CF34-7C4B-C1DB88D646CF}"/>
          </ac:spMkLst>
        </pc:spChg>
        <pc:spChg chg="mod">
          <ac:chgData name="Andrea Alberti" userId="12275355-81bb-4ff2-ba5f-108dd79076d4" providerId="ADAL" clId="{6DB074ED-0834-004C-846C-023A7E50C9BC}" dt="2024-06-21T08:21:22.564" v="6996" actId="14100"/>
          <ac:spMkLst>
            <pc:docMk/>
            <pc:sldMk cId="2824834317" sldId="312"/>
            <ac:spMk id="15" creationId="{3289996E-BC2C-F647-5911-22E1BA5FCAE4}"/>
          </ac:spMkLst>
        </pc:spChg>
        <pc:spChg chg="mod">
          <ac:chgData name="Andrea Alberti" userId="12275355-81bb-4ff2-ba5f-108dd79076d4" providerId="ADAL" clId="{6DB074ED-0834-004C-846C-023A7E50C9BC}" dt="2024-06-20T15:32:17.452" v="6099" actId="208"/>
          <ac:spMkLst>
            <pc:docMk/>
            <pc:sldMk cId="2824834317" sldId="312"/>
            <ac:spMk id="16" creationId="{3E2D3396-7982-9A7E-27F7-C15F5B2C3A85}"/>
          </ac:spMkLst>
        </pc:spChg>
        <pc:spChg chg="mod">
          <ac:chgData name="Andrea Alberti" userId="12275355-81bb-4ff2-ba5f-108dd79076d4" providerId="ADAL" clId="{6DB074ED-0834-004C-846C-023A7E50C9BC}" dt="2024-06-20T15:55:57.179" v="6666" actId="14100"/>
          <ac:spMkLst>
            <pc:docMk/>
            <pc:sldMk cId="2824834317" sldId="312"/>
            <ac:spMk id="18" creationId="{E27F0D9D-8FD4-3690-46C1-EE2FAF98F86C}"/>
          </ac:spMkLst>
        </pc:spChg>
        <pc:spChg chg="mod">
          <ac:chgData name="Andrea Alberti" userId="12275355-81bb-4ff2-ba5f-108dd79076d4" providerId="ADAL" clId="{6DB074ED-0834-004C-846C-023A7E50C9BC}" dt="2024-06-20T15:54:48.840" v="6644" actId="1035"/>
          <ac:spMkLst>
            <pc:docMk/>
            <pc:sldMk cId="2824834317" sldId="312"/>
            <ac:spMk id="19" creationId="{F7BB0471-59E3-463F-6C37-FFEAD745B95D}"/>
          </ac:spMkLst>
        </pc:spChg>
        <pc:spChg chg="mod">
          <ac:chgData name="Andrea Alberti" userId="12275355-81bb-4ff2-ba5f-108dd79076d4" providerId="ADAL" clId="{6DB074ED-0834-004C-846C-023A7E50C9BC}" dt="2024-06-30T09:20:39.859" v="12073" actId="2085"/>
          <ac:spMkLst>
            <pc:docMk/>
            <pc:sldMk cId="2824834317" sldId="312"/>
            <ac:spMk id="20" creationId="{374660DD-7FF4-28AF-CD7B-9530F4563AD8}"/>
          </ac:spMkLst>
        </pc:spChg>
        <pc:spChg chg="mod">
          <ac:chgData name="Andrea Alberti" userId="12275355-81bb-4ff2-ba5f-108dd79076d4" providerId="ADAL" clId="{6DB074ED-0834-004C-846C-023A7E50C9BC}" dt="2024-06-30T09:23:40.127" v="12091" actId="208"/>
          <ac:spMkLst>
            <pc:docMk/>
            <pc:sldMk cId="2824834317" sldId="312"/>
            <ac:spMk id="22" creationId="{1FFC42E1-13FC-9E5C-9FB3-C888C1F1C949}"/>
          </ac:spMkLst>
        </pc:spChg>
        <pc:spChg chg="mod">
          <ac:chgData name="Andrea Alberti" userId="12275355-81bb-4ff2-ba5f-108dd79076d4" providerId="ADAL" clId="{6DB074ED-0834-004C-846C-023A7E50C9BC}" dt="2024-06-20T15:32:45.665" v="6108" actId="208"/>
          <ac:spMkLst>
            <pc:docMk/>
            <pc:sldMk cId="2824834317" sldId="312"/>
            <ac:spMk id="24" creationId="{D6ADEDE7-6C94-30E6-C628-0D0E64E8834C}"/>
          </ac:spMkLst>
        </pc:spChg>
        <pc:spChg chg="mod">
          <ac:chgData name="Andrea Alberti" userId="12275355-81bb-4ff2-ba5f-108dd79076d4" providerId="ADAL" clId="{6DB074ED-0834-004C-846C-023A7E50C9BC}" dt="2024-06-20T15:32:49.863" v="6110" actId="208"/>
          <ac:spMkLst>
            <pc:docMk/>
            <pc:sldMk cId="2824834317" sldId="312"/>
            <ac:spMk id="26" creationId="{DF401DC9-35C5-29E0-9151-6B116A4B6E68}"/>
          </ac:spMkLst>
        </pc:spChg>
        <pc:spChg chg="mod">
          <ac:chgData name="Andrea Alberti" userId="12275355-81bb-4ff2-ba5f-108dd79076d4" providerId="ADAL" clId="{6DB074ED-0834-004C-846C-023A7E50C9BC}" dt="2024-06-20T15:33:08.479" v="6114" actId="208"/>
          <ac:spMkLst>
            <pc:docMk/>
            <pc:sldMk cId="2824834317" sldId="312"/>
            <ac:spMk id="28" creationId="{7FF38593-A4C8-411E-0C8E-6BD826922A0A}"/>
          </ac:spMkLst>
        </pc:spChg>
        <pc:spChg chg="mod">
          <ac:chgData name="Andrea Alberti" userId="12275355-81bb-4ff2-ba5f-108dd79076d4" providerId="ADAL" clId="{6DB074ED-0834-004C-846C-023A7E50C9BC}" dt="2024-06-20T15:33:24.782" v="6121" actId="208"/>
          <ac:spMkLst>
            <pc:docMk/>
            <pc:sldMk cId="2824834317" sldId="312"/>
            <ac:spMk id="30" creationId="{EA4152B3-4C8F-1FA0-8864-EC24E16B7827}"/>
          </ac:spMkLst>
        </pc:spChg>
        <pc:spChg chg="mod">
          <ac:chgData name="Andrea Alberti" userId="12275355-81bb-4ff2-ba5f-108dd79076d4" providerId="ADAL" clId="{6DB074ED-0834-004C-846C-023A7E50C9BC}" dt="2024-06-20T15:33:26.977" v="6122" actId="208"/>
          <ac:spMkLst>
            <pc:docMk/>
            <pc:sldMk cId="2824834317" sldId="312"/>
            <ac:spMk id="32" creationId="{984FD4A0-51DE-7FBB-821F-AD72E4AD3DA4}"/>
          </ac:spMkLst>
        </pc:spChg>
        <pc:spChg chg="mod">
          <ac:chgData name="Andrea Alberti" userId="12275355-81bb-4ff2-ba5f-108dd79076d4" providerId="ADAL" clId="{6DB074ED-0834-004C-846C-023A7E50C9BC}" dt="2024-06-20T15:33:30.206" v="6123" actId="208"/>
          <ac:spMkLst>
            <pc:docMk/>
            <pc:sldMk cId="2824834317" sldId="312"/>
            <ac:spMk id="34" creationId="{7A63002F-FB21-0704-DB39-4D012541EFA1}"/>
          </ac:spMkLst>
        </pc:spChg>
        <pc:spChg chg="mod">
          <ac:chgData name="Andrea Alberti" userId="12275355-81bb-4ff2-ba5f-108dd79076d4" providerId="ADAL" clId="{6DB074ED-0834-004C-846C-023A7E50C9BC}" dt="2024-06-20T15:32:43.576" v="6107" actId="208"/>
          <ac:spMkLst>
            <pc:docMk/>
            <pc:sldMk cId="2824834317" sldId="312"/>
            <ac:spMk id="37" creationId="{6009E357-162E-80E1-EC82-4B2D8ADDBEC8}"/>
          </ac:spMkLst>
        </pc:spChg>
        <pc:spChg chg="mod">
          <ac:chgData name="Andrea Alberti" userId="12275355-81bb-4ff2-ba5f-108dd79076d4" providerId="ADAL" clId="{6DB074ED-0834-004C-846C-023A7E50C9BC}" dt="2024-06-20T15:32:41.662" v="6106" actId="208"/>
          <ac:spMkLst>
            <pc:docMk/>
            <pc:sldMk cId="2824834317" sldId="312"/>
            <ac:spMk id="38" creationId="{2F43A44D-79B2-A21A-99E1-DD819970DE0B}"/>
          </ac:spMkLst>
        </pc:spChg>
        <pc:spChg chg="mod">
          <ac:chgData name="Andrea Alberti" userId="12275355-81bb-4ff2-ba5f-108dd79076d4" providerId="ADAL" clId="{6DB074ED-0834-004C-846C-023A7E50C9BC}" dt="2024-06-20T15:32:47.734" v="6109" actId="208"/>
          <ac:spMkLst>
            <pc:docMk/>
            <pc:sldMk cId="2824834317" sldId="312"/>
            <ac:spMk id="40" creationId="{CAC0702B-E3E2-BC7A-981D-B25BBFC536D3}"/>
          </ac:spMkLst>
        </pc:spChg>
        <pc:spChg chg="mod">
          <ac:chgData name="Andrea Alberti" userId="12275355-81bb-4ff2-ba5f-108dd79076d4" providerId="ADAL" clId="{6DB074ED-0834-004C-846C-023A7E50C9BC}" dt="2024-06-20T15:32:52.369" v="6111" actId="208"/>
          <ac:spMkLst>
            <pc:docMk/>
            <pc:sldMk cId="2824834317" sldId="312"/>
            <ac:spMk id="41" creationId="{3E5513B7-B4B1-935C-AD4C-00555C521E86}"/>
          </ac:spMkLst>
        </pc:spChg>
        <pc:spChg chg="mod">
          <ac:chgData name="Andrea Alberti" userId="12275355-81bb-4ff2-ba5f-108dd79076d4" providerId="ADAL" clId="{6DB074ED-0834-004C-846C-023A7E50C9BC}" dt="2024-06-20T15:33:04.727" v="6113" actId="208"/>
          <ac:spMkLst>
            <pc:docMk/>
            <pc:sldMk cId="2824834317" sldId="312"/>
            <ac:spMk id="43" creationId="{7BDB8EFE-4C22-C170-8DF7-D198D2620BD2}"/>
          </ac:spMkLst>
        </pc:spChg>
        <pc:spChg chg="mod">
          <ac:chgData name="Andrea Alberti" userId="12275355-81bb-4ff2-ba5f-108dd79076d4" providerId="ADAL" clId="{6DB074ED-0834-004C-846C-023A7E50C9BC}" dt="2024-06-20T15:32:55.510" v="6112" actId="208"/>
          <ac:spMkLst>
            <pc:docMk/>
            <pc:sldMk cId="2824834317" sldId="312"/>
            <ac:spMk id="44" creationId="{9C189014-2A4F-FF0A-7265-D57C1B9F112F}"/>
          </ac:spMkLst>
        </pc:spChg>
        <pc:spChg chg="mod">
          <ac:chgData name="Andrea Alberti" userId="12275355-81bb-4ff2-ba5f-108dd79076d4" providerId="ADAL" clId="{6DB074ED-0834-004C-846C-023A7E50C9BC}" dt="2024-06-20T15:33:22.573" v="6120" actId="208"/>
          <ac:spMkLst>
            <pc:docMk/>
            <pc:sldMk cId="2824834317" sldId="312"/>
            <ac:spMk id="46" creationId="{6639DCF2-B71F-514D-D03C-A091EF08944C}"/>
          </ac:spMkLst>
        </pc:spChg>
        <pc:spChg chg="mod">
          <ac:chgData name="Andrea Alberti" userId="12275355-81bb-4ff2-ba5f-108dd79076d4" providerId="ADAL" clId="{6DB074ED-0834-004C-846C-023A7E50C9BC}" dt="2024-06-20T15:33:11.013" v="6115" actId="208"/>
          <ac:spMkLst>
            <pc:docMk/>
            <pc:sldMk cId="2824834317" sldId="312"/>
            <ac:spMk id="47" creationId="{25506FF0-FBFA-9AFF-14BC-A02AACB9E050}"/>
          </ac:spMkLst>
        </pc:spChg>
        <pc:spChg chg="mod">
          <ac:chgData name="Andrea Alberti" userId="12275355-81bb-4ff2-ba5f-108dd79076d4" providerId="ADAL" clId="{6DB074ED-0834-004C-846C-023A7E50C9BC}" dt="2024-06-20T15:33:20.056" v="6119" actId="208"/>
          <ac:spMkLst>
            <pc:docMk/>
            <pc:sldMk cId="2824834317" sldId="312"/>
            <ac:spMk id="49" creationId="{6936F39E-4773-A4F0-64FA-4D2EF0E89B62}"/>
          </ac:spMkLst>
        </pc:spChg>
        <pc:spChg chg="mod">
          <ac:chgData name="Andrea Alberti" userId="12275355-81bb-4ff2-ba5f-108dd79076d4" providerId="ADAL" clId="{6DB074ED-0834-004C-846C-023A7E50C9BC}" dt="2024-06-20T15:33:13.485" v="6116" actId="208"/>
          <ac:spMkLst>
            <pc:docMk/>
            <pc:sldMk cId="2824834317" sldId="312"/>
            <ac:spMk id="50" creationId="{E55D16A7-8C51-9A7F-2C28-6DCF1654D625}"/>
          </ac:spMkLst>
        </pc:spChg>
        <pc:spChg chg="mod">
          <ac:chgData name="Andrea Alberti" userId="12275355-81bb-4ff2-ba5f-108dd79076d4" providerId="ADAL" clId="{6DB074ED-0834-004C-846C-023A7E50C9BC}" dt="2024-06-20T15:33:18.078" v="6118" actId="208"/>
          <ac:spMkLst>
            <pc:docMk/>
            <pc:sldMk cId="2824834317" sldId="312"/>
            <ac:spMk id="52" creationId="{43C7518A-50F4-67F3-5E58-F3BE358C5803}"/>
          </ac:spMkLst>
        </pc:spChg>
        <pc:spChg chg="mod">
          <ac:chgData name="Andrea Alberti" userId="12275355-81bb-4ff2-ba5f-108dd79076d4" providerId="ADAL" clId="{6DB074ED-0834-004C-846C-023A7E50C9BC}" dt="2024-06-20T15:33:16.039" v="6117" actId="208"/>
          <ac:spMkLst>
            <pc:docMk/>
            <pc:sldMk cId="2824834317" sldId="312"/>
            <ac:spMk id="53" creationId="{60B30C79-8265-D7A8-41C8-FE43336D6D81}"/>
          </ac:spMkLst>
        </pc:spChg>
        <pc:spChg chg="mod">
          <ac:chgData name="Andrea Alberti" userId="12275355-81bb-4ff2-ba5f-108dd79076d4" providerId="ADAL" clId="{6DB074ED-0834-004C-846C-023A7E50C9BC}" dt="2024-06-21T08:21:26.413" v="6997" actId="14100"/>
          <ac:spMkLst>
            <pc:docMk/>
            <pc:sldMk cId="2824834317" sldId="312"/>
            <ac:spMk id="55" creationId="{DE77A410-1891-6706-DF53-A9A5567F37B9}"/>
          </ac:spMkLst>
        </pc:spChg>
        <pc:spChg chg="mod">
          <ac:chgData name="Andrea Alberti" userId="12275355-81bb-4ff2-ba5f-108dd79076d4" providerId="ADAL" clId="{6DB074ED-0834-004C-846C-023A7E50C9BC}" dt="2024-06-20T15:31:57.113" v="6097" actId="208"/>
          <ac:spMkLst>
            <pc:docMk/>
            <pc:sldMk cId="2824834317" sldId="312"/>
            <ac:spMk id="56" creationId="{024F7FAE-4337-1989-528C-CD5AEE6240A2}"/>
          </ac:spMkLst>
        </pc:spChg>
        <pc:spChg chg="add del mod">
          <ac:chgData name="Andrea Alberti" userId="12275355-81bb-4ff2-ba5f-108dd79076d4" providerId="ADAL" clId="{6DB074ED-0834-004C-846C-023A7E50C9BC}" dt="2024-06-30T09:23:43.522" v="12107" actId="478"/>
          <ac:spMkLst>
            <pc:docMk/>
            <pc:sldMk cId="2824834317" sldId="312"/>
            <ac:spMk id="58" creationId="{E5BD7092-3091-9276-70B8-A66076F1A20E}"/>
          </ac:spMkLst>
        </pc:spChg>
        <pc:spChg chg="mod">
          <ac:chgData name="Andrea Alberti" userId="12275355-81bb-4ff2-ba5f-108dd79076d4" providerId="ADAL" clId="{6DB074ED-0834-004C-846C-023A7E50C9BC}" dt="2024-06-20T15:56:06.201" v="6667" actId="14100"/>
          <ac:spMkLst>
            <pc:docMk/>
            <pc:sldMk cId="2824834317" sldId="312"/>
            <ac:spMk id="61" creationId="{4814B148-F75C-3F88-C735-660F6B3C90C6}"/>
          </ac:spMkLst>
        </pc:spChg>
        <pc:spChg chg="mod">
          <ac:chgData name="Andrea Alberti" userId="12275355-81bb-4ff2-ba5f-108dd79076d4" providerId="ADAL" clId="{6DB074ED-0834-004C-846C-023A7E50C9BC}" dt="2024-06-20T15:32:32.796" v="6103" actId="208"/>
          <ac:spMkLst>
            <pc:docMk/>
            <pc:sldMk cId="2824834317" sldId="312"/>
            <ac:spMk id="62" creationId="{FB5CFE61-32DA-7085-9166-9E6F60DAD4F9}"/>
          </ac:spMkLst>
        </pc:spChg>
        <pc:spChg chg="mod">
          <ac:chgData name="Andrea Alberti" userId="12275355-81bb-4ff2-ba5f-108dd79076d4" providerId="ADAL" clId="{6DB074ED-0834-004C-846C-023A7E50C9BC}" dt="2024-06-30T09:23:40.744" v="12093" actId="2085"/>
          <ac:spMkLst>
            <pc:docMk/>
            <pc:sldMk cId="2824834317" sldId="312"/>
            <ac:spMk id="63" creationId="{EBC5FD19-09CF-9B3C-C9BC-C3AF2235E4C3}"/>
          </ac:spMkLst>
        </pc:spChg>
        <pc:spChg chg="mod">
          <ac:chgData name="Andrea Alberti" userId="12275355-81bb-4ff2-ba5f-108dd79076d4" providerId="ADAL" clId="{6DB074ED-0834-004C-846C-023A7E50C9BC}" dt="2024-06-20T15:34:20.890" v="6127" actId="1076"/>
          <ac:spMkLst>
            <pc:docMk/>
            <pc:sldMk cId="2824834317" sldId="312"/>
            <ac:spMk id="385" creationId="{00000000-0000-0000-0000-000000000000}"/>
          </ac:spMkLst>
        </pc:spChg>
        <pc:spChg chg="mod">
          <ac:chgData name="Andrea Alberti" userId="12275355-81bb-4ff2-ba5f-108dd79076d4" providerId="ADAL" clId="{6DB074ED-0834-004C-846C-023A7E50C9BC}" dt="2024-06-20T15:54:02.070" v="6616" actId="14100"/>
          <ac:spMkLst>
            <pc:docMk/>
            <pc:sldMk cId="2824834317" sldId="312"/>
            <ac:spMk id="387" creationId="{5FC5F63F-10B0-8FE0-CF40-86B75B25FE24}"/>
          </ac:spMkLst>
        </pc:spChg>
        <pc:spChg chg="mod">
          <ac:chgData name="Andrea Alberti" userId="12275355-81bb-4ff2-ba5f-108dd79076d4" providerId="ADAL" clId="{6DB074ED-0834-004C-846C-023A7E50C9BC}" dt="2024-06-20T15:32:39.290" v="6105" actId="208"/>
          <ac:spMkLst>
            <pc:docMk/>
            <pc:sldMk cId="2824834317" sldId="312"/>
            <ac:spMk id="388" creationId="{0E2FEE57-566E-7985-163A-6A4C63F68941}"/>
          </ac:spMkLst>
        </pc:spChg>
        <pc:spChg chg="mod">
          <ac:chgData name="Andrea Alberti" userId="12275355-81bb-4ff2-ba5f-108dd79076d4" providerId="ADAL" clId="{6DB074ED-0834-004C-846C-023A7E50C9BC}" dt="2024-06-30T09:23:42.458" v="12101" actId="2085"/>
          <ac:spMkLst>
            <pc:docMk/>
            <pc:sldMk cId="2824834317" sldId="312"/>
            <ac:spMk id="390" creationId="{B177AB56-997D-90E7-9E2F-6975CF6FAA7D}"/>
          </ac:spMkLst>
        </pc:spChg>
        <pc:spChg chg="add del mod">
          <ac:chgData name="Andrea Alberti" userId="12275355-81bb-4ff2-ba5f-108dd79076d4" providerId="ADAL" clId="{6DB074ED-0834-004C-846C-023A7E50C9BC}" dt="2024-06-20T15:29:05.891" v="5913"/>
          <ac:spMkLst>
            <pc:docMk/>
            <pc:sldMk cId="2824834317" sldId="312"/>
            <ac:spMk id="392" creationId="{5BA729C9-8352-5600-2DEF-A0209D5ED3D7}"/>
          </ac:spMkLst>
        </pc:spChg>
        <pc:spChg chg="add del mod">
          <ac:chgData name="Andrea Alberti" userId="12275355-81bb-4ff2-ba5f-108dd79076d4" providerId="ADAL" clId="{6DB074ED-0834-004C-846C-023A7E50C9BC}" dt="2024-06-20T15:30:22.134" v="6077"/>
          <ac:spMkLst>
            <pc:docMk/>
            <pc:sldMk cId="2824834317" sldId="312"/>
            <ac:spMk id="393" creationId="{156019D8-3AB7-7AD7-9428-1A11BD8E5BE4}"/>
          </ac:spMkLst>
        </pc:spChg>
        <pc:spChg chg="add mod">
          <ac:chgData name="Andrea Alberti" userId="12275355-81bb-4ff2-ba5f-108dd79076d4" providerId="ADAL" clId="{6DB074ED-0834-004C-846C-023A7E50C9BC}" dt="2024-06-30T09:04:26.503" v="12014"/>
          <ac:spMkLst>
            <pc:docMk/>
            <pc:sldMk cId="2824834317" sldId="312"/>
            <ac:spMk id="394" creationId="{18D3C016-2EBF-1063-AEA7-BD7375FC0029}"/>
          </ac:spMkLst>
        </pc:spChg>
        <pc:spChg chg="add del mod">
          <ac:chgData name="Andrea Alberti" userId="12275355-81bb-4ff2-ba5f-108dd79076d4" providerId="ADAL" clId="{6DB074ED-0834-004C-846C-023A7E50C9BC}" dt="2024-06-20T15:37:22.928" v="6143" actId="478"/>
          <ac:spMkLst>
            <pc:docMk/>
            <pc:sldMk cId="2824834317" sldId="312"/>
            <ac:spMk id="395" creationId="{362D6AF6-57F1-097C-36E7-B21E993D68A3}"/>
          </ac:spMkLst>
        </pc:spChg>
        <pc:spChg chg="mod">
          <ac:chgData name="Andrea Alberti" userId="12275355-81bb-4ff2-ba5f-108dd79076d4" providerId="ADAL" clId="{6DB074ED-0834-004C-846C-023A7E50C9BC}" dt="2024-06-21T08:19:31.702" v="6944" actId="1076"/>
          <ac:spMkLst>
            <pc:docMk/>
            <pc:sldMk cId="2824834317" sldId="312"/>
            <ac:spMk id="400" creationId="{8961D68D-784F-8B91-E0F1-A96255F80C88}"/>
          </ac:spMkLst>
        </pc:spChg>
        <pc:spChg chg="mod">
          <ac:chgData name="Andrea Alberti" userId="12275355-81bb-4ff2-ba5f-108dd79076d4" providerId="ADAL" clId="{6DB074ED-0834-004C-846C-023A7E50C9BC}" dt="2024-06-21T08:19:31.702" v="6944" actId="1076"/>
          <ac:spMkLst>
            <pc:docMk/>
            <pc:sldMk cId="2824834317" sldId="312"/>
            <ac:spMk id="402" creationId="{5DB513EC-0347-9A0C-4EE3-7AEF29179CFE}"/>
          </ac:spMkLst>
        </pc:spChg>
        <pc:spChg chg="mod">
          <ac:chgData name="Andrea Alberti" userId="12275355-81bb-4ff2-ba5f-108dd79076d4" providerId="ADAL" clId="{6DB074ED-0834-004C-846C-023A7E50C9BC}" dt="2024-06-21T08:19:31.702" v="6944" actId="1076"/>
          <ac:spMkLst>
            <pc:docMk/>
            <pc:sldMk cId="2824834317" sldId="312"/>
            <ac:spMk id="404" creationId="{3319FA91-4F0F-9B21-0CC0-D2644EE30E64}"/>
          </ac:spMkLst>
        </pc:spChg>
        <pc:spChg chg="mod">
          <ac:chgData name="Andrea Alberti" userId="12275355-81bb-4ff2-ba5f-108dd79076d4" providerId="ADAL" clId="{6DB074ED-0834-004C-846C-023A7E50C9BC}" dt="2024-06-21T08:19:31.702" v="6944" actId="1076"/>
          <ac:spMkLst>
            <pc:docMk/>
            <pc:sldMk cId="2824834317" sldId="312"/>
            <ac:spMk id="406" creationId="{B8CC8522-72F1-76AB-6CFB-725BCAC06471}"/>
          </ac:spMkLst>
        </pc:spChg>
        <pc:spChg chg="mod">
          <ac:chgData name="Andrea Alberti" userId="12275355-81bb-4ff2-ba5f-108dd79076d4" providerId="ADAL" clId="{6DB074ED-0834-004C-846C-023A7E50C9BC}" dt="2024-06-21T08:19:31.702" v="6944" actId="1076"/>
          <ac:spMkLst>
            <pc:docMk/>
            <pc:sldMk cId="2824834317" sldId="312"/>
            <ac:spMk id="408" creationId="{2D9AECAF-31D8-3CAD-3A79-5D445D0164E9}"/>
          </ac:spMkLst>
        </pc:spChg>
        <pc:spChg chg="mod">
          <ac:chgData name="Andrea Alberti" userId="12275355-81bb-4ff2-ba5f-108dd79076d4" providerId="ADAL" clId="{6DB074ED-0834-004C-846C-023A7E50C9BC}" dt="2024-06-21T08:19:31.702" v="6944" actId="1076"/>
          <ac:spMkLst>
            <pc:docMk/>
            <pc:sldMk cId="2824834317" sldId="312"/>
            <ac:spMk id="410" creationId="{804823D0-A2B9-D859-F80F-9B47D0D7D04F}"/>
          </ac:spMkLst>
        </pc:spChg>
        <pc:spChg chg="mod">
          <ac:chgData name="Andrea Alberti" userId="12275355-81bb-4ff2-ba5f-108dd79076d4" providerId="ADAL" clId="{6DB074ED-0834-004C-846C-023A7E50C9BC}" dt="2024-06-21T08:19:31.702" v="6944" actId="1076"/>
          <ac:spMkLst>
            <pc:docMk/>
            <pc:sldMk cId="2824834317" sldId="312"/>
            <ac:spMk id="412" creationId="{66BAD078-96A3-A2DC-E1BE-EA53351B4986}"/>
          </ac:spMkLst>
        </pc:spChg>
        <pc:spChg chg="mod">
          <ac:chgData name="Andrea Alberti" userId="12275355-81bb-4ff2-ba5f-108dd79076d4" providerId="ADAL" clId="{6DB074ED-0834-004C-846C-023A7E50C9BC}" dt="2024-06-21T08:19:31.702" v="6944" actId="1076"/>
          <ac:spMkLst>
            <pc:docMk/>
            <pc:sldMk cId="2824834317" sldId="312"/>
            <ac:spMk id="414" creationId="{889B9FC1-4D67-5406-976F-28B30C558E4D}"/>
          </ac:spMkLst>
        </pc:spChg>
        <pc:spChg chg="mod">
          <ac:chgData name="Andrea Alberti" userId="12275355-81bb-4ff2-ba5f-108dd79076d4" providerId="ADAL" clId="{6DB074ED-0834-004C-846C-023A7E50C9BC}" dt="2024-06-21T08:19:31.702" v="6944" actId="1076"/>
          <ac:spMkLst>
            <pc:docMk/>
            <pc:sldMk cId="2824834317" sldId="312"/>
            <ac:spMk id="423" creationId="{A6B4EF11-5943-7601-0EC9-EF2ECDBA8E3F}"/>
          </ac:spMkLst>
        </pc:spChg>
        <pc:spChg chg="mod">
          <ac:chgData name="Andrea Alberti" userId="12275355-81bb-4ff2-ba5f-108dd79076d4" providerId="ADAL" clId="{6DB074ED-0834-004C-846C-023A7E50C9BC}" dt="2024-06-21T08:19:31.702" v="6944" actId="1076"/>
          <ac:spMkLst>
            <pc:docMk/>
            <pc:sldMk cId="2824834317" sldId="312"/>
            <ac:spMk id="426" creationId="{F62ADD1E-0CC3-98F8-C68B-05AA17C71321}"/>
          </ac:spMkLst>
        </pc:spChg>
        <pc:spChg chg="mod">
          <ac:chgData name="Andrea Alberti" userId="12275355-81bb-4ff2-ba5f-108dd79076d4" providerId="ADAL" clId="{6DB074ED-0834-004C-846C-023A7E50C9BC}" dt="2024-06-21T08:19:31.702" v="6944" actId="1076"/>
          <ac:spMkLst>
            <pc:docMk/>
            <pc:sldMk cId="2824834317" sldId="312"/>
            <ac:spMk id="428" creationId="{B991C723-B6D9-DCAF-47A4-8727FFC532A1}"/>
          </ac:spMkLst>
        </pc:spChg>
        <pc:spChg chg="mod">
          <ac:chgData name="Andrea Alberti" userId="12275355-81bb-4ff2-ba5f-108dd79076d4" providerId="ADAL" clId="{6DB074ED-0834-004C-846C-023A7E50C9BC}" dt="2024-06-21T08:19:31.702" v="6944" actId="1076"/>
          <ac:spMkLst>
            <pc:docMk/>
            <pc:sldMk cId="2824834317" sldId="312"/>
            <ac:spMk id="429" creationId="{F34A0890-E5A1-4B5A-D9EB-59DE5E48666C}"/>
          </ac:spMkLst>
        </pc:spChg>
        <pc:spChg chg="mod">
          <ac:chgData name="Andrea Alberti" userId="12275355-81bb-4ff2-ba5f-108dd79076d4" providerId="ADAL" clId="{6DB074ED-0834-004C-846C-023A7E50C9BC}" dt="2024-06-21T08:19:31.702" v="6944" actId="1076"/>
          <ac:spMkLst>
            <pc:docMk/>
            <pc:sldMk cId="2824834317" sldId="312"/>
            <ac:spMk id="430" creationId="{667E066C-EF03-486C-0DC9-FC95F9C13FA9}"/>
          </ac:spMkLst>
        </pc:spChg>
        <pc:spChg chg="mod">
          <ac:chgData name="Andrea Alberti" userId="12275355-81bb-4ff2-ba5f-108dd79076d4" providerId="ADAL" clId="{6DB074ED-0834-004C-846C-023A7E50C9BC}" dt="2024-06-21T08:19:31.702" v="6944" actId="1076"/>
          <ac:spMkLst>
            <pc:docMk/>
            <pc:sldMk cId="2824834317" sldId="312"/>
            <ac:spMk id="431" creationId="{7F0FBB34-4315-2231-8D4C-BDCF98901045}"/>
          </ac:spMkLst>
        </pc:spChg>
        <pc:spChg chg="mod">
          <ac:chgData name="Andrea Alberti" userId="12275355-81bb-4ff2-ba5f-108dd79076d4" providerId="ADAL" clId="{6DB074ED-0834-004C-846C-023A7E50C9BC}" dt="2024-06-21T08:19:31.702" v="6944" actId="1076"/>
          <ac:spMkLst>
            <pc:docMk/>
            <pc:sldMk cId="2824834317" sldId="312"/>
            <ac:spMk id="432" creationId="{931FCED3-5371-8DCF-4ADD-C545739A1389}"/>
          </ac:spMkLst>
        </pc:spChg>
        <pc:spChg chg="mod">
          <ac:chgData name="Andrea Alberti" userId="12275355-81bb-4ff2-ba5f-108dd79076d4" providerId="ADAL" clId="{6DB074ED-0834-004C-846C-023A7E50C9BC}" dt="2024-06-21T08:19:31.702" v="6944" actId="1076"/>
          <ac:spMkLst>
            <pc:docMk/>
            <pc:sldMk cId="2824834317" sldId="312"/>
            <ac:spMk id="433" creationId="{FFE8180F-23D1-4722-844D-A8F99FA1011E}"/>
          </ac:spMkLst>
        </pc:spChg>
        <pc:spChg chg="mod">
          <ac:chgData name="Andrea Alberti" userId="12275355-81bb-4ff2-ba5f-108dd79076d4" providerId="ADAL" clId="{6DB074ED-0834-004C-846C-023A7E50C9BC}" dt="2024-06-21T08:19:31.702" v="6944" actId="1076"/>
          <ac:spMkLst>
            <pc:docMk/>
            <pc:sldMk cId="2824834317" sldId="312"/>
            <ac:spMk id="434" creationId="{49E157EE-A080-82E7-B9BA-20475A1A350A}"/>
          </ac:spMkLst>
        </pc:spChg>
        <pc:spChg chg="mod">
          <ac:chgData name="Andrea Alberti" userId="12275355-81bb-4ff2-ba5f-108dd79076d4" providerId="ADAL" clId="{6DB074ED-0834-004C-846C-023A7E50C9BC}" dt="2024-06-21T08:19:31.702" v="6944" actId="1076"/>
          <ac:spMkLst>
            <pc:docMk/>
            <pc:sldMk cId="2824834317" sldId="312"/>
            <ac:spMk id="435" creationId="{5C38F3B9-7C5F-0F6E-1033-EF717DE01B59}"/>
          </ac:spMkLst>
        </pc:spChg>
        <pc:spChg chg="mod">
          <ac:chgData name="Andrea Alberti" userId="12275355-81bb-4ff2-ba5f-108dd79076d4" providerId="ADAL" clId="{6DB074ED-0834-004C-846C-023A7E50C9BC}" dt="2024-06-21T08:19:31.702" v="6944" actId="1076"/>
          <ac:spMkLst>
            <pc:docMk/>
            <pc:sldMk cId="2824834317" sldId="312"/>
            <ac:spMk id="436" creationId="{A25D2B3D-AB5C-0AFA-51AC-9E14B4BE8F39}"/>
          </ac:spMkLst>
        </pc:spChg>
        <pc:spChg chg="mod">
          <ac:chgData name="Andrea Alberti" userId="12275355-81bb-4ff2-ba5f-108dd79076d4" providerId="ADAL" clId="{6DB074ED-0834-004C-846C-023A7E50C9BC}" dt="2024-06-21T08:19:31.702" v="6944" actId="1076"/>
          <ac:spMkLst>
            <pc:docMk/>
            <pc:sldMk cId="2824834317" sldId="312"/>
            <ac:spMk id="437" creationId="{170FABFF-9E7A-DEB9-0872-9A22F689F117}"/>
          </ac:spMkLst>
        </pc:spChg>
        <pc:spChg chg="mod">
          <ac:chgData name="Andrea Alberti" userId="12275355-81bb-4ff2-ba5f-108dd79076d4" providerId="ADAL" clId="{6DB074ED-0834-004C-846C-023A7E50C9BC}" dt="2024-06-21T08:19:31.702" v="6944" actId="1076"/>
          <ac:spMkLst>
            <pc:docMk/>
            <pc:sldMk cId="2824834317" sldId="312"/>
            <ac:spMk id="438" creationId="{9F809535-C3E7-7631-E676-10FB373CBE6A}"/>
          </ac:spMkLst>
        </pc:spChg>
        <pc:spChg chg="mod">
          <ac:chgData name="Andrea Alberti" userId="12275355-81bb-4ff2-ba5f-108dd79076d4" providerId="ADAL" clId="{6DB074ED-0834-004C-846C-023A7E50C9BC}" dt="2024-06-21T08:19:31.702" v="6944" actId="1076"/>
          <ac:spMkLst>
            <pc:docMk/>
            <pc:sldMk cId="2824834317" sldId="312"/>
            <ac:spMk id="439" creationId="{70086412-B290-8C5E-F245-D3F707E7F953}"/>
          </ac:spMkLst>
        </pc:spChg>
        <pc:spChg chg="mod">
          <ac:chgData name="Andrea Alberti" userId="12275355-81bb-4ff2-ba5f-108dd79076d4" providerId="ADAL" clId="{6DB074ED-0834-004C-846C-023A7E50C9BC}" dt="2024-06-21T08:19:31.702" v="6944" actId="1076"/>
          <ac:spMkLst>
            <pc:docMk/>
            <pc:sldMk cId="2824834317" sldId="312"/>
            <ac:spMk id="440" creationId="{98D8E045-BE77-A07D-39E6-3CF5BC92C8AF}"/>
          </ac:spMkLst>
        </pc:spChg>
        <pc:spChg chg="mod">
          <ac:chgData name="Andrea Alberti" userId="12275355-81bb-4ff2-ba5f-108dd79076d4" providerId="ADAL" clId="{6DB074ED-0834-004C-846C-023A7E50C9BC}" dt="2024-06-21T08:19:31.702" v="6944" actId="1076"/>
          <ac:spMkLst>
            <pc:docMk/>
            <pc:sldMk cId="2824834317" sldId="312"/>
            <ac:spMk id="441" creationId="{958FBDFC-D408-028D-3415-FF7863283837}"/>
          </ac:spMkLst>
        </pc:spChg>
        <pc:spChg chg="mod">
          <ac:chgData name="Andrea Alberti" userId="12275355-81bb-4ff2-ba5f-108dd79076d4" providerId="ADAL" clId="{6DB074ED-0834-004C-846C-023A7E50C9BC}" dt="2024-06-21T08:19:31.702" v="6944" actId="1076"/>
          <ac:spMkLst>
            <pc:docMk/>
            <pc:sldMk cId="2824834317" sldId="312"/>
            <ac:spMk id="442" creationId="{048A9100-D796-721E-1F8B-F199C3A95CEA}"/>
          </ac:spMkLst>
        </pc:spChg>
        <pc:spChg chg="mod">
          <ac:chgData name="Andrea Alberti" userId="12275355-81bb-4ff2-ba5f-108dd79076d4" providerId="ADAL" clId="{6DB074ED-0834-004C-846C-023A7E50C9BC}" dt="2024-06-21T08:19:31.702" v="6944" actId="1076"/>
          <ac:spMkLst>
            <pc:docMk/>
            <pc:sldMk cId="2824834317" sldId="312"/>
            <ac:spMk id="443" creationId="{FCAAE268-DAC0-32C6-77EE-A1F7B124E9C6}"/>
          </ac:spMkLst>
        </pc:spChg>
        <pc:spChg chg="mod">
          <ac:chgData name="Andrea Alberti" userId="12275355-81bb-4ff2-ba5f-108dd79076d4" providerId="ADAL" clId="{6DB074ED-0834-004C-846C-023A7E50C9BC}" dt="2024-06-21T08:19:31.702" v="6944" actId="1076"/>
          <ac:spMkLst>
            <pc:docMk/>
            <pc:sldMk cId="2824834317" sldId="312"/>
            <ac:spMk id="444" creationId="{6CE12FF7-9D23-8DEE-0173-35509051108F}"/>
          </ac:spMkLst>
        </pc:spChg>
        <pc:grpChg chg="add mod">
          <ac:chgData name="Andrea Alberti" userId="12275355-81bb-4ff2-ba5f-108dd79076d4" providerId="ADAL" clId="{6DB074ED-0834-004C-846C-023A7E50C9BC}" dt="2024-06-30T09:24:23.226" v="12111"/>
          <ac:grpSpMkLst>
            <pc:docMk/>
            <pc:sldMk cId="2824834317" sldId="312"/>
            <ac:grpSpMk id="3" creationId="{D68FAE3B-2BFC-4627-514E-20019F6D4624}"/>
          </ac:grpSpMkLst>
        </pc:grpChg>
        <pc:grpChg chg="mod">
          <ac:chgData name="Andrea Alberti" userId="12275355-81bb-4ff2-ba5f-108dd79076d4" providerId="ADAL" clId="{6DB074ED-0834-004C-846C-023A7E50C9BC}" dt="2024-06-30T09:12:56.717" v="12052" actId="164"/>
          <ac:grpSpMkLst>
            <pc:docMk/>
            <pc:sldMk cId="2824834317" sldId="312"/>
            <ac:grpSpMk id="10" creationId="{64755ED3-051B-9B00-0A29-A07E76D0CC1A}"/>
          </ac:grpSpMkLst>
        </pc:grpChg>
        <pc:grpChg chg="mod">
          <ac:chgData name="Andrea Alberti" userId="12275355-81bb-4ff2-ba5f-108dd79076d4" providerId="ADAL" clId="{6DB074ED-0834-004C-846C-023A7E50C9BC}" dt="2024-06-20T15:27:41.914" v="5780" actId="27803"/>
          <ac:grpSpMkLst>
            <pc:docMk/>
            <pc:sldMk cId="2824834317" sldId="312"/>
            <ac:grpSpMk id="11" creationId="{93AC8938-F5E0-1058-099A-03856889B7DE}"/>
          </ac:grpSpMkLst>
        </pc:grpChg>
        <pc:grpChg chg="mod">
          <ac:chgData name="Andrea Alberti" userId="12275355-81bb-4ff2-ba5f-108dd79076d4" providerId="ADAL" clId="{6DB074ED-0834-004C-846C-023A7E50C9BC}" dt="2024-06-20T15:27:41.914" v="5780" actId="27803"/>
          <ac:grpSpMkLst>
            <pc:docMk/>
            <pc:sldMk cId="2824834317" sldId="312"/>
            <ac:grpSpMk id="14" creationId="{797C12EF-7C08-F0C3-9A26-8148F2172E4A}"/>
          </ac:grpSpMkLst>
        </pc:grpChg>
        <pc:grpChg chg="mod">
          <ac:chgData name="Andrea Alberti" userId="12275355-81bb-4ff2-ba5f-108dd79076d4" providerId="ADAL" clId="{6DB074ED-0834-004C-846C-023A7E50C9BC}" dt="2024-06-20T15:27:41.914" v="5780" actId="27803"/>
          <ac:grpSpMkLst>
            <pc:docMk/>
            <pc:sldMk cId="2824834317" sldId="312"/>
            <ac:grpSpMk id="17" creationId="{DC5CD923-54A7-61DE-FC9D-2F71F6716546}"/>
          </ac:grpSpMkLst>
        </pc:grpChg>
        <pc:grpChg chg="mod">
          <ac:chgData name="Andrea Alberti" userId="12275355-81bb-4ff2-ba5f-108dd79076d4" providerId="ADAL" clId="{6DB074ED-0834-004C-846C-023A7E50C9BC}" dt="2024-06-20T15:27:41.914" v="5780" actId="27803"/>
          <ac:grpSpMkLst>
            <pc:docMk/>
            <pc:sldMk cId="2824834317" sldId="312"/>
            <ac:grpSpMk id="36" creationId="{43B1FA6B-07D7-EF61-4C91-8F7981374BA9}"/>
          </ac:grpSpMkLst>
        </pc:grpChg>
        <pc:grpChg chg="mod">
          <ac:chgData name="Andrea Alberti" userId="12275355-81bb-4ff2-ba5f-108dd79076d4" providerId="ADAL" clId="{6DB074ED-0834-004C-846C-023A7E50C9BC}" dt="2024-06-20T15:27:41.914" v="5780" actId="27803"/>
          <ac:grpSpMkLst>
            <pc:docMk/>
            <pc:sldMk cId="2824834317" sldId="312"/>
            <ac:grpSpMk id="39" creationId="{6991848E-E139-42A3-700C-A91AF2795C47}"/>
          </ac:grpSpMkLst>
        </pc:grpChg>
        <pc:grpChg chg="mod">
          <ac:chgData name="Andrea Alberti" userId="12275355-81bb-4ff2-ba5f-108dd79076d4" providerId="ADAL" clId="{6DB074ED-0834-004C-846C-023A7E50C9BC}" dt="2024-06-20T15:27:41.914" v="5780" actId="27803"/>
          <ac:grpSpMkLst>
            <pc:docMk/>
            <pc:sldMk cId="2824834317" sldId="312"/>
            <ac:grpSpMk id="42" creationId="{B5205FFA-36BC-209B-F427-ABA1F92852B5}"/>
          </ac:grpSpMkLst>
        </pc:grpChg>
        <pc:grpChg chg="mod">
          <ac:chgData name="Andrea Alberti" userId="12275355-81bb-4ff2-ba5f-108dd79076d4" providerId="ADAL" clId="{6DB074ED-0834-004C-846C-023A7E50C9BC}" dt="2024-06-20T15:27:41.914" v="5780" actId="27803"/>
          <ac:grpSpMkLst>
            <pc:docMk/>
            <pc:sldMk cId="2824834317" sldId="312"/>
            <ac:grpSpMk id="45" creationId="{3C4D5937-6B4D-9FAA-CC65-B011E06FBC29}"/>
          </ac:grpSpMkLst>
        </pc:grpChg>
        <pc:grpChg chg="mod">
          <ac:chgData name="Andrea Alberti" userId="12275355-81bb-4ff2-ba5f-108dd79076d4" providerId="ADAL" clId="{6DB074ED-0834-004C-846C-023A7E50C9BC}" dt="2024-06-20T15:27:41.914" v="5780" actId="27803"/>
          <ac:grpSpMkLst>
            <pc:docMk/>
            <pc:sldMk cId="2824834317" sldId="312"/>
            <ac:grpSpMk id="48" creationId="{9109AD3A-88BC-87A9-4B85-724A36A32B6D}"/>
          </ac:grpSpMkLst>
        </pc:grpChg>
        <pc:grpChg chg="mod">
          <ac:chgData name="Andrea Alberti" userId="12275355-81bb-4ff2-ba5f-108dd79076d4" providerId="ADAL" clId="{6DB074ED-0834-004C-846C-023A7E50C9BC}" dt="2024-06-20T15:27:41.914" v="5780" actId="27803"/>
          <ac:grpSpMkLst>
            <pc:docMk/>
            <pc:sldMk cId="2824834317" sldId="312"/>
            <ac:grpSpMk id="51" creationId="{E994F652-2BE0-9496-FA24-E253CF9B8A15}"/>
          </ac:grpSpMkLst>
        </pc:grpChg>
        <pc:grpChg chg="mod">
          <ac:chgData name="Andrea Alberti" userId="12275355-81bb-4ff2-ba5f-108dd79076d4" providerId="ADAL" clId="{6DB074ED-0834-004C-846C-023A7E50C9BC}" dt="2024-06-20T15:27:41.914" v="5780" actId="27803"/>
          <ac:grpSpMkLst>
            <pc:docMk/>
            <pc:sldMk cId="2824834317" sldId="312"/>
            <ac:grpSpMk id="54" creationId="{6BD37A99-1FD8-A94C-BD33-534D84527DD6}"/>
          </ac:grpSpMkLst>
        </pc:grpChg>
        <pc:grpChg chg="mod">
          <ac:chgData name="Andrea Alberti" userId="12275355-81bb-4ff2-ba5f-108dd79076d4" providerId="ADAL" clId="{6DB074ED-0834-004C-846C-023A7E50C9BC}" dt="2024-06-20T15:27:41.914" v="5780" actId="27803"/>
          <ac:grpSpMkLst>
            <pc:docMk/>
            <pc:sldMk cId="2824834317" sldId="312"/>
            <ac:grpSpMk id="60" creationId="{CE53F447-5196-FA34-FE80-818088E8FC9A}"/>
          </ac:grpSpMkLst>
        </pc:grpChg>
        <pc:grpChg chg="mod">
          <ac:chgData name="Andrea Alberti" userId="12275355-81bb-4ff2-ba5f-108dd79076d4" providerId="ADAL" clId="{6DB074ED-0834-004C-846C-023A7E50C9BC}" dt="2024-06-20T15:27:41.914" v="5780" actId="27803"/>
          <ac:grpSpMkLst>
            <pc:docMk/>
            <pc:sldMk cId="2824834317" sldId="312"/>
            <ac:grpSpMk id="386" creationId="{D45C1956-F76F-2690-170C-2E40980D8733}"/>
          </ac:grpSpMkLst>
        </pc:grpChg>
        <pc:grpChg chg="add mod">
          <ac:chgData name="Andrea Alberti" userId="12275355-81bb-4ff2-ba5f-108dd79076d4" providerId="ADAL" clId="{6DB074ED-0834-004C-846C-023A7E50C9BC}" dt="2024-06-21T08:19:31.702" v="6944" actId="1076"/>
          <ac:grpSpMkLst>
            <pc:docMk/>
            <pc:sldMk cId="2824834317" sldId="312"/>
            <ac:grpSpMk id="398" creationId="{D4DAE3EC-2FC2-6A99-92DF-A2276B14EFDD}"/>
          </ac:grpSpMkLst>
        </pc:grpChg>
        <pc:grpChg chg="mod">
          <ac:chgData name="Andrea Alberti" userId="12275355-81bb-4ff2-ba5f-108dd79076d4" providerId="ADAL" clId="{6DB074ED-0834-004C-846C-023A7E50C9BC}" dt="2024-06-21T08:19:31.702" v="6944" actId="1076"/>
          <ac:grpSpMkLst>
            <pc:docMk/>
            <pc:sldMk cId="2824834317" sldId="312"/>
            <ac:grpSpMk id="399" creationId="{8E0D1C58-D0BD-9178-3DF0-67FF7D77F2DA}"/>
          </ac:grpSpMkLst>
        </pc:grpChg>
        <pc:grpChg chg="mod">
          <ac:chgData name="Andrea Alberti" userId="12275355-81bb-4ff2-ba5f-108dd79076d4" providerId="ADAL" clId="{6DB074ED-0834-004C-846C-023A7E50C9BC}" dt="2024-06-21T08:19:31.702" v="6944" actId="1076"/>
          <ac:grpSpMkLst>
            <pc:docMk/>
            <pc:sldMk cId="2824834317" sldId="312"/>
            <ac:grpSpMk id="416" creationId="{B008E431-51C2-FA91-6CAB-F15776AE32B9}"/>
          </ac:grpSpMkLst>
        </pc:grpChg>
        <pc:grpChg chg="mod">
          <ac:chgData name="Andrea Alberti" userId="12275355-81bb-4ff2-ba5f-108dd79076d4" providerId="ADAL" clId="{6DB074ED-0834-004C-846C-023A7E50C9BC}" dt="2024-06-21T08:19:31.702" v="6944" actId="1076"/>
          <ac:grpSpMkLst>
            <pc:docMk/>
            <pc:sldMk cId="2824834317" sldId="312"/>
            <ac:grpSpMk id="417" creationId="{5E3051C1-8057-A5C3-B779-BF0C4570C938}"/>
          </ac:grpSpMkLst>
        </pc:grpChg>
        <pc:grpChg chg="mod">
          <ac:chgData name="Andrea Alberti" userId="12275355-81bb-4ff2-ba5f-108dd79076d4" providerId="ADAL" clId="{6DB074ED-0834-004C-846C-023A7E50C9BC}" dt="2024-06-21T08:19:31.702" v="6944" actId="1076"/>
          <ac:grpSpMkLst>
            <pc:docMk/>
            <pc:sldMk cId="2824834317" sldId="312"/>
            <ac:grpSpMk id="418" creationId="{D1C19CA2-344C-EE5A-6256-CC72DE9AF929}"/>
          </ac:grpSpMkLst>
        </pc:grpChg>
        <pc:grpChg chg="mod">
          <ac:chgData name="Andrea Alberti" userId="12275355-81bb-4ff2-ba5f-108dd79076d4" providerId="ADAL" clId="{6DB074ED-0834-004C-846C-023A7E50C9BC}" dt="2024-06-21T08:19:31.702" v="6944" actId="1076"/>
          <ac:grpSpMkLst>
            <pc:docMk/>
            <pc:sldMk cId="2824834317" sldId="312"/>
            <ac:grpSpMk id="419" creationId="{2F48130F-A7B5-A55E-1B11-A5506C9C32A0}"/>
          </ac:grpSpMkLst>
        </pc:grpChg>
        <pc:grpChg chg="mod">
          <ac:chgData name="Andrea Alberti" userId="12275355-81bb-4ff2-ba5f-108dd79076d4" providerId="ADAL" clId="{6DB074ED-0834-004C-846C-023A7E50C9BC}" dt="2024-06-21T08:19:31.702" v="6944" actId="1076"/>
          <ac:grpSpMkLst>
            <pc:docMk/>
            <pc:sldMk cId="2824834317" sldId="312"/>
            <ac:grpSpMk id="420" creationId="{A038E6AC-DB22-3FD7-D9E7-2D0E0D40DB4D}"/>
          </ac:grpSpMkLst>
        </pc:grpChg>
        <pc:grpChg chg="mod">
          <ac:chgData name="Andrea Alberti" userId="12275355-81bb-4ff2-ba5f-108dd79076d4" providerId="ADAL" clId="{6DB074ED-0834-004C-846C-023A7E50C9BC}" dt="2024-06-21T08:19:31.702" v="6944" actId="1076"/>
          <ac:grpSpMkLst>
            <pc:docMk/>
            <pc:sldMk cId="2824834317" sldId="312"/>
            <ac:grpSpMk id="421" creationId="{AB9C4AE9-DCC1-1B87-E76E-576D7BB7E3BB}"/>
          </ac:grpSpMkLst>
        </pc:grpChg>
        <pc:grpChg chg="mod">
          <ac:chgData name="Andrea Alberti" userId="12275355-81bb-4ff2-ba5f-108dd79076d4" providerId="ADAL" clId="{6DB074ED-0834-004C-846C-023A7E50C9BC}" dt="2024-06-21T08:19:31.702" v="6944" actId="1076"/>
          <ac:grpSpMkLst>
            <pc:docMk/>
            <pc:sldMk cId="2824834317" sldId="312"/>
            <ac:grpSpMk id="425" creationId="{22E41A49-80AF-EF8A-1B57-8D9EEA311714}"/>
          </ac:grpSpMkLst>
        </pc:grpChg>
        <pc:picChg chg="add mod">
          <ac:chgData name="Andrea Alberti" userId="12275355-81bb-4ff2-ba5f-108dd79076d4" providerId="ADAL" clId="{6DB074ED-0834-004C-846C-023A7E50C9BC}" dt="2024-06-24T09:49:59.127" v="11236"/>
          <ac:picMkLst>
            <pc:docMk/>
            <pc:sldMk cId="2824834317" sldId="312"/>
            <ac:picMk id="2" creationId="{9E807851-87DF-C955-570E-D89BAC2D8B9B}"/>
          </ac:picMkLst>
        </pc:picChg>
        <pc:picChg chg="del">
          <ac:chgData name="Andrea Alberti" userId="12275355-81bb-4ff2-ba5f-108dd79076d4" providerId="ADAL" clId="{6DB074ED-0834-004C-846C-023A7E50C9BC}" dt="2024-06-20T15:26:46.463" v="5766" actId="478"/>
          <ac:picMkLst>
            <pc:docMk/>
            <pc:sldMk cId="2824834317" sldId="312"/>
            <ac:picMk id="3" creationId="{A1DB0233-DEA0-200E-A19E-9FF407942500}"/>
          </ac:picMkLst>
        </pc:picChg>
        <pc:picChg chg="add mod">
          <ac:chgData name="Andrea Alberti" userId="12275355-81bb-4ff2-ba5f-108dd79076d4" providerId="ADAL" clId="{6DB074ED-0834-004C-846C-023A7E50C9BC}" dt="2024-06-20T15:26:58.431" v="5773" actId="1076"/>
          <ac:picMkLst>
            <pc:docMk/>
            <pc:sldMk cId="2824834317" sldId="312"/>
            <ac:picMk id="4" creationId="{45207A14-E1A4-D72C-CC00-97965B5A9C53}"/>
          </ac:picMkLst>
        </pc:picChg>
        <pc:picChg chg="add del mod">
          <ac:chgData name="Andrea Alberti" userId="12275355-81bb-4ff2-ba5f-108dd79076d4" providerId="ADAL" clId="{6DB074ED-0834-004C-846C-023A7E50C9BC}" dt="2024-06-20T15:27:30.106" v="5778" actId="478"/>
          <ac:picMkLst>
            <pc:docMk/>
            <pc:sldMk cId="2824834317" sldId="312"/>
            <ac:picMk id="7" creationId="{9EEA3153-096D-E78B-DF3E-B9D44853C8F4}"/>
          </ac:picMkLst>
        </pc:picChg>
        <pc:picChg chg="add del mod">
          <ac:chgData name="Andrea Alberti" userId="12275355-81bb-4ff2-ba5f-108dd79076d4" providerId="ADAL" clId="{6DB074ED-0834-004C-846C-023A7E50C9BC}" dt="2024-06-20T15:27:41.914" v="5780" actId="27803"/>
          <ac:picMkLst>
            <pc:docMk/>
            <pc:sldMk cId="2824834317" sldId="312"/>
            <ac:picMk id="9" creationId="{751EC4CC-EF56-FBFC-20F8-53D8257E521C}"/>
          </ac:picMkLst>
        </pc:picChg>
        <pc:picChg chg="mod">
          <ac:chgData name="Andrea Alberti" userId="12275355-81bb-4ff2-ba5f-108dd79076d4" providerId="ADAL" clId="{6DB074ED-0834-004C-846C-023A7E50C9BC}" dt="2024-06-30T09:23:42.986" v="12104" actId="2085"/>
          <ac:picMkLst>
            <pc:docMk/>
            <pc:sldMk cId="2824834317" sldId="312"/>
            <ac:picMk id="21" creationId="{70DAE3BB-08A4-D0DC-E968-033FFD30DF02}"/>
          </ac:picMkLst>
        </pc:picChg>
        <pc:picChg chg="mod">
          <ac:chgData name="Andrea Alberti" userId="12275355-81bb-4ff2-ba5f-108dd79076d4" providerId="ADAL" clId="{6DB074ED-0834-004C-846C-023A7E50C9BC}" dt="2024-06-30T09:23:42.789" v="12103" actId="2085"/>
          <ac:picMkLst>
            <pc:docMk/>
            <pc:sldMk cId="2824834317" sldId="312"/>
            <ac:picMk id="23" creationId="{2E8D347D-43EB-429D-2545-8F6A1D5D9520}"/>
          </ac:picMkLst>
        </pc:picChg>
        <pc:picChg chg="mod">
          <ac:chgData name="Andrea Alberti" userId="12275355-81bb-4ff2-ba5f-108dd79076d4" providerId="ADAL" clId="{6DB074ED-0834-004C-846C-023A7E50C9BC}" dt="2024-06-30T09:23:42.105" v="12099" actId="2085"/>
          <ac:picMkLst>
            <pc:docMk/>
            <pc:sldMk cId="2824834317" sldId="312"/>
            <ac:picMk id="25" creationId="{1FA6FFB4-DF13-B028-C11F-ED52967300FD}"/>
          </ac:picMkLst>
        </pc:picChg>
        <pc:picChg chg="mod">
          <ac:chgData name="Andrea Alberti" userId="12275355-81bb-4ff2-ba5f-108dd79076d4" providerId="ADAL" clId="{6DB074ED-0834-004C-846C-023A7E50C9BC}" dt="2024-06-30T09:23:41.937" v="12098" actId="2085"/>
          <ac:picMkLst>
            <pc:docMk/>
            <pc:sldMk cId="2824834317" sldId="312"/>
            <ac:picMk id="27" creationId="{89151771-3A80-B808-9792-9A5991663A0D}"/>
          </ac:picMkLst>
        </pc:picChg>
        <pc:picChg chg="mod">
          <ac:chgData name="Andrea Alberti" userId="12275355-81bb-4ff2-ba5f-108dd79076d4" providerId="ADAL" clId="{6DB074ED-0834-004C-846C-023A7E50C9BC}" dt="2024-06-30T09:23:41.745" v="12097" actId="2085"/>
          <ac:picMkLst>
            <pc:docMk/>
            <pc:sldMk cId="2824834317" sldId="312"/>
            <ac:picMk id="29" creationId="{2956FE5E-6F9E-0A17-C772-968C19443A13}"/>
          </ac:picMkLst>
        </pc:picChg>
        <pc:picChg chg="mod">
          <ac:chgData name="Andrea Alberti" userId="12275355-81bb-4ff2-ba5f-108dd79076d4" providerId="ADAL" clId="{6DB074ED-0834-004C-846C-023A7E50C9BC}" dt="2024-06-30T09:23:41.563" v="12096" actId="2085"/>
          <ac:picMkLst>
            <pc:docMk/>
            <pc:sldMk cId="2824834317" sldId="312"/>
            <ac:picMk id="31" creationId="{0E27163A-04E8-98E4-A1AF-F3A58FA067C1}"/>
          </ac:picMkLst>
        </pc:picChg>
        <pc:picChg chg="mod">
          <ac:chgData name="Andrea Alberti" userId="12275355-81bb-4ff2-ba5f-108dd79076d4" providerId="ADAL" clId="{6DB074ED-0834-004C-846C-023A7E50C9BC}" dt="2024-06-30T09:23:41.370" v="12095" actId="2085"/>
          <ac:picMkLst>
            <pc:docMk/>
            <pc:sldMk cId="2824834317" sldId="312"/>
            <ac:picMk id="33" creationId="{B95734F6-FAC5-82AE-A8F9-35D50E09A3F5}"/>
          </ac:picMkLst>
        </pc:picChg>
        <pc:picChg chg="mod">
          <ac:chgData name="Andrea Alberti" userId="12275355-81bb-4ff2-ba5f-108dd79076d4" providerId="ADAL" clId="{6DB074ED-0834-004C-846C-023A7E50C9BC}" dt="2024-06-30T09:23:41.189" v="12094" actId="2085"/>
          <ac:picMkLst>
            <pc:docMk/>
            <pc:sldMk cId="2824834317" sldId="312"/>
            <ac:picMk id="35" creationId="{425683E4-69DE-854B-2E49-F16D31229650}"/>
          </ac:picMkLst>
        </pc:picChg>
        <pc:picChg chg="mod">
          <ac:chgData name="Andrea Alberti" userId="12275355-81bb-4ff2-ba5f-108dd79076d4" providerId="ADAL" clId="{6DB074ED-0834-004C-846C-023A7E50C9BC}" dt="2024-06-30T09:23:43.163" v="12105" actId="2085"/>
          <ac:picMkLst>
            <pc:docMk/>
            <pc:sldMk cId="2824834317" sldId="312"/>
            <ac:picMk id="57" creationId="{1E27AA27-ACCF-7C61-4FE2-70D660AE63D9}"/>
          </ac:picMkLst>
        </pc:picChg>
        <pc:picChg chg="mod">
          <ac:chgData name="Andrea Alberti" userId="12275355-81bb-4ff2-ba5f-108dd79076d4" providerId="ADAL" clId="{6DB074ED-0834-004C-846C-023A7E50C9BC}" dt="2024-06-30T09:23:43.331" v="12106" actId="2085"/>
          <ac:picMkLst>
            <pc:docMk/>
            <pc:sldMk cId="2824834317" sldId="312"/>
            <ac:picMk id="59" creationId="{C7F37322-E55D-6AB3-20F9-263189939BDD}"/>
          </ac:picMkLst>
        </pc:picChg>
        <pc:picChg chg="mod">
          <ac:chgData name="Andrea Alberti" userId="12275355-81bb-4ff2-ba5f-108dd79076d4" providerId="ADAL" clId="{6DB074ED-0834-004C-846C-023A7E50C9BC}" dt="2024-06-30T09:23:40.427" v="12092" actId="2085"/>
          <ac:picMkLst>
            <pc:docMk/>
            <pc:sldMk cId="2824834317" sldId="312"/>
            <ac:picMk id="384" creationId="{4E676444-DDA5-E79F-62DB-CD0B931A9735}"/>
          </ac:picMkLst>
        </pc:picChg>
        <pc:picChg chg="mod">
          <ac:chgData name="Andrea Alberti" userId="12275355-81bb-4ff2-ba5f-108dd79076d4" providerId="ADAL" clId="{6DB074ED-0834-004C-846C-023A7E50C9BC}" dt="2024-06-30T09:23:42.289" v="12100" actId="2085"/>
          <ac:picMkLst>
            <pc:docMk/>
            <pc:sldMk cId="2824834317" sldId="312"/>
            <ac:picMk id="389" creationId="{F609E0C2-2630-3BE1-F17B-4056679FB31E}"/>
          </ac:picMkLst>
        </pc:picChg>
        <pc:picChg chg="mod">
          <ac:chgData name="Andrea Alberti" userId="12275355-81bb-4ff2-ba5f-108dd79076d4" providerId="ADAL" clId="{6DB074ED-0834-004C-846C-023A7E50C9BC}" dt="2024-06-30T09:23:42.627" v="12102" actId="2085"/>
          <ac:picMkLst>
            <pc:docMk/>
            <pc:sldMk cId="2824834317" sldId="312"/>
            <ac:picMk id="391" creationId="{83374981-F72A-C97E-4A75-5937403B9EDB}"/>
          </ac:picMkLst>
        </pc:picChg>
        <pc:picChg chg="add del mod">
          <ac:chgData name="Andrea Alberti" userId="12275355-81bb-4ff2-ba5f-108dd79076d4" providerId="ADAL" clId="{6DB074ED-0834-004C-846C-023A7E50C9BC}" dt="2024-06-20T15:38:20.726" v="6150" actId="21"/>
          <ac:picMkLst>
            <pc:docMk/>
            <pc:sldMk cId="2824834317" sldId="312"/>
            <ac:picMk id="396" creationId="{6BCA6CE6-DC39-1F30-E089-25FC6238D689}"/>
          </ac:picMkLst>
        </pc:picChg>
        <pc:picChg chg="add mod">
          <ac:chgData name="Andrea Alberti" userId="12275355-81bb-4ff2-ba5f-108dd79076d4" providerId="ADAL" clId="{6DB074ED-0834-004C-846C-023A7E50C9BC}" dt="2024-06-20T15:41:30.503" v="6221" actId="1076"/>
          <ac:picMkLst>
            <pc:docMk/>
            <pc:sldMk cId="2824834317" sldId="312"/>
            <ac:picMk id="397" creationId="{FC85AAB2-A103-F70C-522B-A12B319AE339}"/>
          </ac:picMkLst>
        </pc:picChg>
        <pc:picChg chg="mod">
          <ac:chgData name="Andrea Alberti" userId="12275355-81bb-4ff2-ba5f-108dd79076d4" providerId="ADAL" clId="{6DB074ED-0834-004C-846C-023A7E50C9BC}" dt="2024-06-21T08:19:31.702" v="6944" actId="1076"/>
          <ac:picMkLst>
            <pc:docMk/>
            <pc:sldMk cId="2824834317" sldId="312"/>
            <ac:picMk id="401" creationId="{7497B9EA-2501-9146-82E9-5B8C86DDE6BD}"/>
          </ac:picMkLst>
        </pc:picChg>
        <pc:picChg chg="mod">
          <ac:chgData name="Andrea Alberti" userId="12275355-81bb-4ff2-ba5f-108dd79076d4" providerId="ADAL" clId="{6DB074ED-0834-004C-846C-023A7E50C9BC}" dt="2024-06-21T08:19:31.702" v="6944" actId="1076"/>
          <ac:picMkLst>
            <pc:docMk/>
            <pc:sldMk cId="2824834317" sldId="312"/>
            <ac:picMk id="403" creationId="{A0720DCD-964F-EDE8-C73C-BFB012F1C57A}"/>
          </ac:picMkLst>
        </pc:picChg>
        <pc:picChg chg="mod">
          <ac:chgData name="Andrea Alberti" userId="12275355-81bb-4ff2-ba5f-108dd79076d4" providerId="ADAL" clId="{6DB074ED-0834-004C-846C-023A7E50C9BC}" dt="2024-06-21T08:19:31.702" v="6944" actId="1076"/>
          <ac:picMkLst>
            <pc:docMk/>
            <pc:sldMk cId="2824834317" sldId="312"/>
            <ac:picMk id="405" creationId="{3B051BB6-7A98-19DA-B033-C47CC0C055F2}"/>
          </ac:picMkLst>
        </pc:picChg>
        <pc:picChg chg="mod">
          <ac:chgData name="Andrea Alberti" userId="12275355-81bb-4ff2-ba5f-108dd79076d4" providerId="ADAL" clId="{6DB074ED-0834-004C-846C-023A7E50C9BC}" dt="2024-06-21T08:19:31.702" v="6944" actId="1076"/>
          <ac:picMkLst>
            <pc:docMk/>
            <pc:sldMk cId="2824834317" sldId="312"/>
            <ac:picMk id="407" creationId="{3F11FCA5-4E13-61A0-64B3-436C33A7A113}"/>
          </ac:picMkLst>
        </pc:picChg>
        <pc:picChg chg="mod">
          <ac:chgData name="Andrea Alberti" userId="12275355-81bb-4ff2-ba5f-108dd79076d4" providerId="ADAL" clId="{6DB074ED-0834-004C-846C-023A7E50C9BC}" dt="2024-06-21T08:19:31.702" v="6944" actId="1076"/>
          <ac:picMkLst>
            <pc:docMk/>
            <pc:sldMk cId="2824834317" sldId="312"/>
            <ac:picMk id="409" creationId="{7E4580DD-6A2D-92AC-4EB2-B9429E345269}"/>
          </ac:picMkLst>
        </pc:picChg>
        <pc:picChg chg="mod">
          <ac:chgData name="Andrea Alberti" userId="12275355-81bb-4ff2-ba5f-108dd79076d4" providerId="ADAL" clId="{6DB074ED-0834-004C-846C-023A7E50C9BC}" dt="2024-06-21T08:19:31.702" v="6944" actId="1076"/>
          <ac:picMkLst>
            <pc:docMk/>
            <pc:sldMk cId="2824834317" sldId="312"/>
            <ac:picMk id="411" creationId="{7FBE62D5-C067-1D51-B306-68CB0CE3B6F9}"/>
          </ac:picMkLst>
        </pc:picChg>
        <pc:picChg chg="mod">
          <ac:chgData name="Andrea Alberti" userId="12275355-81bb-4ff2-ba5f-108dd79076d4" providerId="ADAL" clId="{6DB074ED-0834-004C-846C-023A7E50C9BC}" dt="2024-06-21T08:19:31.702" v="6944" actId="1076"/>
          <ac:picMkLst>
            <pc:docMk/>
            <pc:sldMk cId="2824834317" sldId="312"/>
            <ac:picMk id="413" creationId="{9B4C8CF0-E0C1-0EA3-E177-7834BF25F00B}"/>
          </ac:picMkLst>
        </pc:picChg>
        <pc:picChg chg="mod">
          <ac:chgData name="Andrea Alberti" userId="12275355-81bb-4ff2-ba5f-108dd79076d4" providerId="ADAL" clId="{6DB074ED-0834-004C-846C-023A7E50C9BC}" dt="2024-06-21T08:19:31.702" v="6944" actId="1076"/>
          <ac:picMkLst>
            <pc:docMk/>
            <pc:sldMk cId="2824834317" sldId="312"/>
            <ac:picMk id="415" creationId="{8D2CF7A3-558F-ACA5-7D43-F0A374BF87FC}"/>
          </ac:picMkLst>
        </pc:picChg>
        <pc:picChg chg="mod">
          <ac:chgData name="Andrea Alberti" userId="12275355-81bb-4ff2-ba5f-108dd79076d4" providerId="ADAL" clId="{6DB074ED-0834-004C-846C-023A7E50C9BC}" dt="2024-06-21T08:19:31.702" v="6944" actId="1076"/>
          <ac:picMkLst>
            <pc:docMk/>
            <pc:sldMk cId="2824834317" sldId="312"/>
            <ac:picMk id="422" creationId="{6447CA7C-A0AA-1580-633C-0A7657E005C3}"/>
          </ac:picMkLst>
        </pc:picChg>
        <pc:picChg chg="mod">
          <ac:chgData name="Andrea Alberti" userId="12275355-81bb-4ff2-ba5f-108dd79076d4" providerId="ADAL" clId="{6DB074ED-0834-004C-846C-023A7E50C9BC}" dt="2024-06-21T08:19:31.702" v="6944" actId="1076"/>
          <ac:picMkLst>
            <pc:docMk/>
            <pc:sldMk cId="2824834317" sldId="312"/>
            <ac:picMk id="424" creationId="{93D81364-5261-5C03-7115-AC465D13D313}"/>
          </ac:picMkLst>
        </pc:picChg>
        <pc:picChg chg="mod">
          <ac:chgData name="Andrea Alberti" userId="12275355-81bb-4ff2-ba5f-108dd79076d4" providerId="ADAL" clId="{6DB074ED-0834-004C-846C-023A7E50C9BC}" dt="2024-06-21T08:19:31.702" v="6944" actId="1076"/>
          <ac:picMkLst>
            <pc:docMk/>
            <pc:sldMk cId="2824834317" sldId="312"/>
            <ac:picMk id="427" creationId="{340B4408-0226-7AF3-2D34-0AE478359941}"/>
          </ac:picMkLst>
        </pc:picChg>
        <pc:picChg chg="add mod">
          <ac:chgData name="Andrea Alberti" userId="12275355-81bb-4ff2-ba5f-108dd79076d4" providerId="ADAL" clId="{6DB074ED-0834-004C-846C-023A7E50C9BC}" dt="2024-06-21T08:19:31.702" v="6944" actId="1076"/>
          <ac:picMkLst>
            <pc:docMk/>
            <pc:sldMk cId="2824834317" sldId="312"/>
            <ac:picMk id="445" creationId="{C43D5D1B-C92F-04B2-FDA9-D3DD2721A7FE}"/>
          </ac:picMkLst>
        </pc:picChg>
        <pc:picChg chg="add mod">
          <ac:chgData name="Andrea Alberti" userId="12275355-81bb-4ff2-ba5f-108dd79076d4" providerId="ADAL" clId="{6DB074ED-0834-004C-846C-023A7E50C9BC}" dt="2024-06-30T09:21:33.044" v="12085" actId="2085"/>
          <ac:picMkLst>
            <pc:docMk/>
            <pc:sldMk cId="2824834317" sldId="312"/>
            <ac:picMk id="446" creationId="{68503C31-4CEF-2340-AF10-FF563960BBC7}"/>
          </ac:picMkLst>
        </pc:picChg>
      </pc:sldChg>
      <pc:sldChg chg="add del">
        <pc:chgData name="Andrea Alberti" userId="12275355-81bb-4ff2-ba5f-108dd79076d4" providerId="ADAL" clId="{6DB074ED-0834-004C-846C-023A7E50C9BC}" dt="2024-06-20T14:12:58.706" v="5248"/>
        <pc:sldMkLst>
          <pc:docMk/>
          <pc:sldMk cId="3094491563" sldId="312"/>
        </pc:sldMkLst>
      </pc:sldChg>
      <pc:sldChg chg="addSp delSp modSp add mod modTransition">
        <pc:chgData name="Andrea Alberti" userId="12275355-81bb-4ff2-ba5f-108dd79076d4" providerId="ADAL" clId="{6DB074ED-0834-004C-846C-023A7E50C9BC}" dt="2024-06-24T09:50:26.666" v="11242" actId="1076"/>
        <pc:sldMkLst>
          <pc:docMk/>
          <pc:sldMk cId="1073406567" sldId="313"/>
        </pc:sldMkLst>
        <pc:spChg chg="add mod">
          <ac:chgData name="Andrea Alberti" userId="12275355-81bb-4ff2-ba5f-108dd79076d4" providerId="ADAL" clId="{6DB074ED-0834-004C-846C-023A7E50C9BC}" dt="2024-06-21T08:13:10.174" v="6904" actId="14100"/>
          <ac:spMkLst>
            <pc:docMk/>
            <pc:sldMk cId="1073406567" sldId="313"/>
            <ac:spMk id="2" creationId="{95AD27F3-26D1-72BA-BB21-C23CCA4FD9B9}"/>
          </ac:spMkLst>
        </pc:spChg>
        <pc:spChg chg="add mod">
          <ac:chgData name="Andrea Alberti" userId="12275355-81bb-4ff2-ba5f-108dd79076d4" providerId="ADAL" clId="{6DB074ED-0834-004C-846C-023A7E50C9BC}" dt="2024-06-21T08:11:19.974" v="6720" actId="767"/>
          <ac:spMkLst>
            <pc:docMk/>
            <pc:sldMk cId="1073406567" sldId="313"/>
            <ac:spMk id="3" creationId="{A1F82577-A22B-778D-CF86-CA24B84DCD5E}"/>
          </ac:spMkLst>
        </pc:spChg>
        <pc:spChg chg="add mod">
          <ac:chgData name="Andrea Alberti" userId="12275355-81bb-4ff2-ba5f-108dd79076d4" providerId="ADAL" clId="{6DB074ED-0834-004C-846C-023A7E50C9BC}" dt="2024-06-21T08:11:51.150" v="6725"/>
          <ac:spMkLst>
            <pc:docMk/>
            <pc:sldMk cId="1073406567" sldId="313"/>
            <ac:spMk id="4" creationId="{DD765BD8-B300-A463-ABC6-A2573D6401F4}"/>
          </ac:spMkLst>
        </pc:spChg>
        <pc:spChg chg="add mod">
          <ac:chgData name="Andrea Alberti" userId="12275355-81bb-4ff2-ba5f-108dd79076d4" providerId="ADAL" clId="{6DB074ED-0834-004C-846C-023A7E50C9BC}" dt="2024-06-21T08:12:46.018" v="6902" actId="1035"/>
          <ac:spMkLst>
            <pc:docMk/>
            <pc:sldMk cId="1073406567" sldId="313"/>
            <ac:spMk id="5" creationId="{5A8454A8-F06F-EA3B-BBFC-B0EEDEA0C509}"/>
          </ac:spMkLst>
        </pc:spChg>
        <pc:spChg chg="add mod">
          <ac:chgData name="Andrea Alberti" userId="12275355-81bb-4ff2-ba5f-108dd79076d4" providerId="ADAL" clId="{6DB074ED-0834-004C-846C-023A7E50C9BC}" dt="2024-06-21T08:13:49.467" v="6906" actId="14100"/>
          <ac:spMkLst>
            <pc:docMk/>
            <pc:sldMk cId="1073406567" sldId="313"/>
            <ac:spMk id="6" creationId="{1B4F60CD-84AA-3506-2308-FF4B77C5C1B8}"/>
          </ac:spMkLst>
        </pc:spChg>
        <pc:spChg chg="add del mod">
          <ac:chgData name="Andrea Alberti" userId="12275355-81bb-4ff2-ba5f-108dd79076d4" providerId="ADAL" clId="{6DB074ED-0834-004C-846C-023A7E50C9BC}" dt="2024-06-21T14:04:23.778" v="7184" actId="478"/>
          <ac:spMkLst>
            <pc:docMk/>
            <pc:sldMk cId="1073406567" sldId="313"/>
            <ac:spMk id="7" creationId="{2776C5AF-FB41-FDF3-3352-BB139F692A67}"/>
          </ac:spMkLst>
        </pc:spChg>
        <pc:spChg chg="add del mod">
          <ac:chgData name="Andrea Alberti" userId="12275355-81bb-4ff2-ba5f-108dd79076d4" providerId="ADAL" clId="{6DB074ED-0834-004C-846C-023A7E50C9BC}" dt="2024-06-21T14:04:30.846" v="7188" actId="478"/>
          <ac:spMkLst>
            <pc:docMk/>
            <pc:sldMk cId="1073406567" sldId="313"/>
            <ac:spMk id="9" creationId="{A2BC47E9-915B-B800-FC5D-BD0338549276}"/>
          </ac:spMkLst>
        </pc:spChg>
        <pc:spChg chg="del">
          <ac:chgData name="Andrea Alberti" userId="12275355-81bb-4ff2-ba5f-108dd79076d4" providerId="ADAL" clId="{6DB074ED-0834-004C-846C-023A7E50C9BC}" dt="2024-06-21T08:07:29.203" v="6676" actId="478"/>
          <ac:spMkLst>
            <pc:docMk/>
            <pc:sldMk cId="1073406567" sldId="313"/>
            <ac:spMk id="12" creationId="{E8DFCB15-1EE4-A227-9D45-716C2D5BE9DB}"/>
          </ac:spMkLst>
        </pc:spChg>
        <pc:spChg chg="del mod">
          <ac:chgData name="Andrea Alberti" userId="12275355-81bb-4ff2-ba5f-108dd79076d4" providerId="ADAL" clId="{6DB074ED-0834-004C-846C-023A7E50C9BC}" dt="2024-06-21T08:07:51.648" v="6678" actId="478"/>
          <ac:spMkLst>
            <pc:docMk/>
            <pc:sldMk cId="1073406567" sldId="313"/>
            <ac:spMk id="13" creationId="{1A754A9F-3E41-CF34-7C4B-C1DB88D646CF}"/>
          </ac:spMkLst>
        </pc:spChg>
        <pc:spChg chg="del mod">
          <ac:chgData name="Andrea Alberti" userId="12275355-81bb-4ff2-ba5f-108dd79076d4" providerId="ADAL" clId="{6DB074ED-0834-004C-846C-023A7E50C9BC}" dt="2024-06-21T08:08:27.916" v="6687" actId="478"/>
          <ac:spMkLst>
            <pc:docMk/>
            <pc:sldMk cId="1073406567" sldId="313"/>
            <ac:spMk id="15" creationId="{3289996E-BC2C-F647-5911-22E1BA5FCAE4}"/>
          </ac:spMkLst>
        </pc:spChg>
        <pc:spChg chg="del">
          <ac:chgData name="Andrea Alberti" userId="12275355-81bb-4ff2-ba5f-108dd79076d4" providerId="ADAL" clId="{6DB074ED-0834-004C-846C-023A7E50C9BC}" dt="2024-06-21T08:09:42.141" v="6692" actId="478"/>
          <ac:spMkLst>
            <pc:docMk/>
            <pc:sldMk cId="1073406567" sldId="313"/>
            <ac:spMk id="16" creationId="{3E2D3396-7982-9A7E-27F7-C15F5B2C3A85}"/>
          </ac:spMkLst>
        </pc:spChg>
        <pc:spChg chg="mod">
          <ac:chgData name="Andrea Alberti" userId="12275355-81bb-4ff2-ba5f-108dd79076d4" providerId="ADAL" clId="{6DB074ED-0834-004C-846C-023A7E50C9BC}" dt="2024-06-21T08:11:28.429" v="6723" actId="14100"/>
          <ac:spMkLst>
            <pc:docMk/>
            <pc:sldMk cId="1073406567" sldId="313"/>
            <ac:spMk id="18" creationId="{E27F0D9D-8FD4-3690-46C1-EE2FAF98F86C}"/>
          </ac:spMkLst>
        </pc:spChg>
        <pc:spChg chg="mod">
          <ac:chgData name="Andrea Alberti" userId="12275355-81bb-4ff2-ba5f-108dd79076d4" providerId="ADAL" clId="{6DB074ED-0834-004C-846C-023A7E50C9BC}" dt="2024-06-21T08:12:26.169" v="6770" actId="1038"/>
          <ac:spMkLst>
            <pc:docMk/>
            <pc:sldMk cId="1073406567" sldId="313"/>
            <ac:spMk id="19" creationId="{F7BB0471-59E3-463F-6C37-FFEAD745B95D}"/>
          </ac:spMkLst>
        </pc:spChg>
        <pc:spChg chg="del mod">
          <ac:chgData name="Andrea Alberti" userId="12275355-81bb-4ff2-ba5f-108dd79076d4" providerId="ADAL" clId="{6DB074ED-0834-004C-846C-023A7E50C9BC}" dt="2024-06-21T08:14:13.728" v="6909" actId="478"/>
          <ac:spMkLst>
            <pc:docMk/>
            <pc:sldMk cId="1073406567" sldId="313"/>
            <ac:spMk id="55" creationId="{DE77A410-1891-6706-DF53-A9A5567F37B9}"/>
          </ac:spMkLst>
        </pc:spChg>
        <pc:spChg chg="del">
          <ac:chgData name="Andrea Alberti" userId="12275355-81bb-4ff2-ba5f-108dd79076d4" providerId="ADAL" clId="{6DB074ED-0834-004C-846C-023A7E50C9BC}" dt="2024-06-21T08:14:29.744" v="6911" actId="478"/>
          <ac:spMkLst>
            <pc:docMk/>
            <pc:sldMk cId="1073406567" sldId="313"/>
            <ac:spMk id="56" creationId="{024F7FAE-4337-1989-528C-CD5AEE6240A2}"/>
          </ac:spMkLst>
        </pc:spChg>
        <pc:spChg chg="mod">
          <ac:chgData name="Andrea Alberti" userId="12275355-81bb-4ff2-ba5f-108dd79076d4" providerId="ADAL" clId="{6DB074ED-0834-004C-846C-023A7E50C9BC}" dt="2024-06-21T08:14:22.060" v="6910" actId="14100"/>
          <ac:spMkLst>
            <pc:docMk/>
            <pc:sldMk cId="1073406567" sldId="313"/>
            <ac:spMk id="61" creationId="{4814B148-F75C-3F88-C735-660F6B3C90C6}"/>
          </ac:spMkLst>
        </pc:spChg>
        <pc:spChg chg="del mod">
          <ac:chgData name="Andrea Alberti" userId="12275355-81bb-4ff2-ba5f-108dd79076d4" providerId="ADAL" clId="{6DB074ED-0834-004C-846C-023A7E50C9BC}" dt="2024-06-21T14:04:26.830" v="7186" actId="478"/>
          <ac:spMkLst>
            <pc:docMk/>
            <pc:sldMk cId="1073406567" sldId="313"/>
            <ac:spMk id="385" creationId="{00000000-0000-0000-0000-000000000000}"/>
          </ac:spMkLst>
        </pc:spChg>
        <pc:spChg chg="del">
          <ac:chgData name="Andrea Alberti" userId="12275355-81bb-4ff2-ba5f-108dd79076d4" providerId="ADAL" clId="{6DB074ED-0834-004C-846C-023A7E50C9BC}" dt="2024-06-21T08:07:55.691" v="6679" actId="478"/>
          <ac:spMkLst>
            <pc:docMk/>
            <pc:sldMk cId="1073406567" sldId="313"/>
            <ac:spMk id="387" creationId="{5FC5F63F-10B0-8FE0-CF40-86B75B25FE24}"/>
          </ac:spMkLst>
        </pc:spChg>
        <pc:spChg chg="del">
          <ac:chgData name="Andrea Alberti" userId="12275355-81bb-4ff2-ba5f-108dd79076d4" providerId="ADAL" clId="{6DB074ED-0834-004C-846C-023A7E50C9BC}" dt="2024-06-21T08:08:00.513" v="6680" actId="478"/>
          <ac:spMkLst>
            <pc:docMk/>
            <pc:sldMk cId="1073406567" sldId="313"/>
            <ac:spMk id="388" creationId="{0E2FEE57-566E-7985-163A-6A4C63F68941}"/>
          </ac:spMkLst>
        </pc:spChg>
        <pc:spChg chg="mod">
          <ac:chgData name="Andrea Alberti" userId="12275355-81bb-4ff2-ba5f-108dd79076d4" providerId="ADAL" clId="{6DB074ED-0834-004C-846C-023A7E50C9BC}" dt="2024-06-21T08:31:42.779" v="7036" actId="1036"/>
          <ac:spMkLst>
            <pc:docMk/>
            <pc:sldMk cId="1073406567" sldId="313"/>
            <ac:spMk id="394" creationId="{18D3C016-2EBF-1063-AEA7-BD7375FC0029}"/>
          </ac:spMkLst>
        </pc:spChg>
        <pc:spChg chg="add mod">
          <ac:chgData name="Andrea Alberti" userId="12275355-81bb-4ff2-ba5f-108dd79076d4" providerId="ADAL" clId="{6DB074ED-0834-004C-846C-023A7E50C9BC}" dt="2024-06-21T14:04:27.142" v="7187"/>
          <ac:spMkLst>
            <pc:docMk/>
            <pc:sldMk cId="1073406567" sldId="313"/>
            <ac:spMk id="1024" creationId="{3121FEAF-04C0-3EC2-69A2-99B681071C6B}"/>
          </ac:spMkLst>
        </pc:spChg>
        <pc:grpChg chg="mod">
          <ac:chgData name="Andrea Alberti" userId="12275355-81bb-4ff2-ba5f-108dd79076d4" providerId="ADAL" clId="{6DB074ED-0834-004C-846C-023A7E50C9BC}" dt="2024-06-21T08:31:42.779" v="7036" actId="1036"/>
          <ac:grpSpMkLst>
            <pc:docMk/>
            <pc:sldMk cId="1073406567" sldId="313"/>
            <ac:grpSpMk id="10" creationId="{64755ED3-051B-9B00-0A29-A07E76D0CC1A}"/>
          </ac:grpSpMkLst>
        </pc:grpChg>
        <pc:grpChg chg="del">
          <ac:chgData name="Andrea Alberti" userId="12275355-81bb-4ff2-ba5f-108dd79076d4" providerId="ADAL" clId="{6DB074ED-0834-004C-846C-023A7E50C9BC}" dt="2024-06-21T08:07:29.203" v="6676" actId="478"/>
          <ac:grpSpMkLst>
            <pc:docMk/>
            <pc:sldMk cId="1073406567" sldId="313"/>
            <ac:grpSpMk id="11" creationId="{93AC8938-F5E0-1058-099A-03856889B7DE}"/>
          </ac:grpSpMkLst>
        </pc:grpChg>
        <pc:grpChg chg="del">
          <ac:chgData name="Andrea Alberti" userId="12275355-81bb-4ff2-ba5f-108dd79076d4" providerId="ADAL" clId="{6DB074ED-0834-004C-846C-023A7E50C9BC}" dt="2024-06-21T08:08:27.916" v="6687" actId="478"/>
          <ac:grpSpMkLst>
            <pc:docMk/>
            <pc:sldMk cId="1073406567" sldId="313"/>
            <ac:grpSpMk id="14" creationId="{797C12EF-7C08-F0C3-9A26-8148F2172E4A}"/>
          </ac:grpSpMkLst>
        </pc:grpChg>
        <pc:grpChg chg="del">
          <ac:chgData name="Andrea Alberti" userId="12275355-81bb-4ff2-ba5f-108dd79076d4" providerId="ADAL" clId="{6DB074ED-0834-004C-846C-023A7E50C9BC}" dt="2024-06-21T08:14:13.728" v="6909" actId="478"/>
          <ac:grpSpMkLst>
            <pc:docMk/>
            <pc:sldMk cId="1073406567" sldId="313"/>
            <ac:grpSpMk id="54" creationId="{6BD37A99-1FD8-A94C-BD33-534D84527DD6}"/>
          </ac:grpSpMkLst>
        </pc:grpChg>
        <pc:grpChg chg="del">
          <ac:chgData name="Andrea Alberti" userId="12275355-81bb-4ff2-ba5f-108dd79076d4" providerId="ADAL" clId="{6DB074ED-0834-004C-846C-023A7E50C9BC}" dt="2024-06-21T08:07:55.691" v="6679" actId="478"/>
          <ac:grpSpMkLst>
            <pc:docMk/>
            <pc:sldMk cId="1073406567" sldId="313"/>
            <ac:grpSpMk id="386" creationId="{D45C1956-F76F-2690-170C-2E40980D8733}"/>
          </ac:grpSpMkLst>
        </pc:grpChg>
        <pc:picChg chg="add mod">
          <ac:chgData name="Andrea Alberti" userId="12275355-81bb-4ff2-ba5f-108dd79076d4" providerId="ADAL" clId="{6DB074ED-0834-004C-846C-023A7E50C9BC}" dt="2024-06-24T09:50:26.666" v="11242" actId="1076"/>
          <ac:picMkLst>
            <pc:docMk/>
            <pc:sldMk cId="1073406567" sldId="313"/>
            <ac:picMk id="3" creationId="{A422D6F1-EACA-1F23-DA75-A845DD6563CD}"/>
          </ac:picMkLst>
        </pc:picChg>
        <pc:picChg chg="mod">
          <ac:chgData name="Andrea Alberti" userId="12275355-81bb-4ff2-ba5f-108dd79076d4" providerId="ADAL" clId="{6DB074ED-0834-004C-846C-023A7E50C9BC}" dt="2024-06-21T08:09:39.662" v="6691" actId="14100"/>
          <ac:picMkLst>
            <pc:docMk/>
            <pc:sldMk cId="1073406567" sldId="313"/>
            <ac:picMk id="57" creationId="{1E27AA27-ACCF-7C61-4FE2-70D660AE63D9}"/>
          </ac:picMkLst>
        </pc:picChg>
        <pc:picChg chg="mod">
          <ac:chgData name="Andrea Alberti" userId="12275355-81bb-4ff2-ba5f-108dd79076d4" providerId="ADAL" clId="{6DB074ED-0834-004C-846C-023A7E50C9BC}" dt="2024-06-21T08:13:57.237" v="6907" actId="1076"/>
          <ac:picMkLst>
            <pc:docMk/>
            <pc:sldMk cId="1073406567" sldId="313"/>
            <ac:picMk id="59" creationId="{C7F37322-E55D-6AB3-20F9-263189939BDD}"/>
          </ac:picMkLst>
        </pc:picChg>
        <pc:picChg chg="mod">
          <ac:chgData name="Andrea Alberti" userId="12275355-81bb-4ff2-ba5f-108dd79076d4" providerId="ADAL" clId="{6DB074ED-0834-004C-846C-023A7E50C9BC}" dt="2024-06-21T08:19:08.644" v="6941" actId="1076"/>
          <ac:picMkLst>
            <pc:docMk/>
            <pc:sldMk cId="1073406567" sldId="313"/>
            <ac:picMk id="384" creationId="{4E676444-DDA5-E79F-62DB-CD0B931A9735}"/>
          </ac:picMkLst>
        </pc:picChg>
        <pc:picChg chg="del">
          <ac:chgData name="Andrea Alberti" userId="12275355-81bb-4ff2-ba5f-108dd79076d4" providerId="ADAL" clId="{6DB074ED-0834-004C-846C-023A7E50C9BC}" dt="2024-06-21T08:07:24.064" v="6674" actId="478"/>
          <ac:picMkLst>
            <pc:docMk/>
            <pc:sldMk cId="1073406567" sldId="313"/>
            <ac:picMk id="389" creationId="{F609E0C2-2630-3BE1-F17B-4056679FB31E}"/>
          </ac:picMkLst>
        </pc:picChg>
        <pc:picChg chg="del">
          <ac:chgData name="Andrea Alberti" userId="12275355-81bb-4ff2-ba5f-108dd79076d4" providerId="ADAL" clId="{6DB074ED-0834-004C-846C-023A7E50C9BC}" dt="2024-06-21T08:07:26.758" v="6675" actId="478"/>
          <ac:picMkLst>
            <pc:docMk/>
            <pc:sldMk cId="1073406567" sldId="313"/>
            <ac:picMk id="391" creationId="{83374981-F72A-C97E-4A75-5937403B9EDB}"/>
          </ac:picMkLst>
        </pc:picChg>
        <pc:picChg chg="mod">
          <ac:chgData name="Andrea Alberti" userId="12275355-81bb-4ff2-ba5f-108dd79076d4" providerId="ADAL" clId="{6DB074ED-0834-004C-846C-023A7E50C9BC}" dt="2024-06-21T08:42:36.520" v="7040"/>
          <ac:picMkLst>
            <pc:docMk/>
            <pc:sldMk cId="1073406567" sldId="313"/>
            <ac:picMk id="397" creationId="{FC85AAB2-A103-F70C-522B-A12B319AE339}"/>
          </ac:picMkLst>
        </pc:picChg>
        <pc:picChg chg="add mod">
          <ac:chgData name="Andrea Alberti" userId="12275355-81bb-4ff2-ba5f-108dd79076d4" providerId="ADAL" clId="{6DB074ED-0834-004C-846C-023A7E50C9BC}" dt="2024-06-21T08:18:59.936" v="6940" actId="1076"/>
          <ac:picMkLst>
            <pc:docMk/>
            <pc:sldMk cId="1073406567" sldId="313"/>
            <ac:picMk id="1026" creationId="{4AC09D73-3FE7-EF46-3B88-9448C393B7E0}"/>
          </ac:picMkLst>
        </pc:picChg>
      </pc:sldChg>
      <pc:sldChg chg="addSp delSp modSp mod modTransition">
        <pc:chgData name="Andrea Alberti" userId="12275355-81bb-4ff2-ba5f-108dd79076d4" providerId="ADAL" clId="{6DB074ED-0834-004C-846C-023A7E50C9BC}" dt="2024-06-26T14:14:58.410" v="12011" actId="1036"/>
        <pc:sldMkLst>
          <pc:docMk/>
          <pc:sldMk cId="4258793203" sldId="314"/>
        </pc:sldMkLst>
        <pc:spChg chg="mod">
          <ac:chgData name="Andrea Alberti" userId="12275355-81bb-4ff2-ba5f-108dd79076d4" providerId="ADAL" clId="{6DB074ED-0834-004C-846C-023A7E50C9BC}" dt="2024-06-21T14:25:05.433" v="7554" actId="1076"/>
          <ac:spMkLst>
            <pc:docMk/>
            <pc:sldMk cId="4258793203" sldId="314"/>
            <ac:spMk id="2" creationId="{42F1B90B-71D2-B5CF-8D71-27E5FA572137}"/>
          </ac:spMkLst>
        </pc:spChg>
        <pc:spChg chg="add del mod">
          <ac:chgData name="Andrea Alberti" userId="12275355-81bb-4ff2-ba5f-108dd79076d4" providerId="ADAL" clId="{6DB074ED-0834-004C-846C-023A7E50C9BC}" dt="2024-06-21T14:45:26.486" v="7576" actId="21"/>
          <ac:spMkLst>
            <pc:docMk/>
            <pc:sldMk cId="4258793203" sldId="314"/>
            <ac:spMk id="4" creationId="{3A65A2C4-7956-D8F7-A58C-148FF9230E35}"/>
          </ac:spMkLst>
        </pc:spChg>
        <pc:spChg chg="add del mod">
          <ac:chgData name="Andrea Alberti" userId="12275355-81bb-4ff2-ba5f-108dd79076d4" providerId="ADAL" clId="{6DB074ED-0834-004C-846C-023A7E50C9BC}" dt="2024-06-21T14:45:26.486" v="7576" actId="21"/>
          <ac:spMkLst>
            <pc:docMk/>
            <pc:sldMk cId="4258793203" sldId="314"/>
            <ac:spMk id="5" creationId="{E92415B1-24C9-0731-C33A-30F7FF0C6FA8}"/>
          </ac:spMkLst>
        </pc:spChg>
        <pc:spChg chg="add del mod">
          <ac:chgData name="Andrea Alberti" userId="12275355-81bb-4ff2-ba5f-108dd79076d4" providerId="ADAL" clId="{6DB074ED-0834-004C-846C-023A7E50C9BC}" dt="2024-06-21T14:45:26.486" v="7576" actId="21"/>
          <ac:spMkLst>
            <pc:docMk/>
            <pc:sldMk cId="4258793203" sldId="314"/>
            <ac:spMk id="6" creationId="{8E090ABC-AE1B-1896-7D7F-D6577A39255C}"/>
          </ac:spMkLst>
        </pc:spChg>
        <pc:spChg chg="add del mod">
          <ac:chgData name="Andrea Alberti" userId="12275355-81bb-4ff2-ba5f-108dd79076d4" providerId="ADAL" clId="{6DB074ED-0834-004C-846C-023A7E50C9BC}" dt="2024-06-21T14:45:26.486" v="7576" actId="21"/>
          <ac:spMkLst>
            <pc:docMk/>
            <pc:sldMk cId="4258793203" sldId="314"/>
            <ac:spMk id="7" creationId="{16F4A802-642F-E8AD-9217-14F628DB3DCA}"/>
          </ac:spMkLst>
        </pc:spChg>
        <pc:spChg chg="mod">
          <ac:chgData name="Andrea Alberti" userId="12275355-81bb-4ff2-ba5f-108dd79076d4" providerId="ADAL" clId="{6DB074ED-0834-004C-846C-023A7E50C9BC}" dt="2024-06-21T08:35:04.944" v="7037"/>
          <ac:spMkLst>
            <pc:docMk/>
            <pc:sldMk cId="4258793203" sldId="314"/>
            <ac:spMk id="9" creationId="{F43D72C4-F005-0328-ADD3-60B6D9D5A01C}"/>
          </ac:spMkLst>
        </pc:spChg>
        <pc:spChg chg="mod">
          <ac:chgData name="Andrea Alberti" userId="12275355-81bb-4ff2-ba5f-108dd79076d4" providerId="ADAL" clId="{6DB074ED-0834-004C-846C-023A7E50C9BC}" dt="2024-06-21T08:35:04.944" v="7037"/>
          <ac:spMkLst>
            <pc:docMk/>
            <pc:sldMk cId="4258793203" sldId="314"/>
            <ac:spMk id="10" creationId="{BA43E43B-5A99-A65B-DA1C-ADCCED8D82FD}"/>
          </ac:spMkLst>
        </pc:spChg>
        <pc:spChg chg="mod">
          <ac:chgData name="Andrea Alberti" userId="12275355-81bb-4ff2-ba5f-108dd79076d4" providerId="ADAL" clId="{6DB074ED-0834-004C-846C-023A7E50C9BC}" dt="2024-06-21T08:35:04.944" v="7037"/>
          <ac:spMkLst>
            <pc:docMk/>
            <pc:sldMk cId="4258793203" sldId="314"/>
            <ac:spMk id="13" creationId="{6F46AA57-8CD3-8070-EDE5-5040F7F522E3}"/>
          </ac:spMkLst>
        </pc:spChg>
        <pc:spChg chg="mod">
          <ac:chgData name="Andrea Alberti" userId="12275355-81bb-4ff2-ba5f-108dd79076d4" providerId="ADAL" clId="{6DB074ED-0834-004C-846C-023A7E50C9BC}" dt="2024-06-21T08:35:04.944" v="7037"/>
          <ac:spMkLst>
            <pc:docMk/>
            <pc:sldMk cId="4258793203" sldId="314"/>
            <ac:spMk id="14" creationId="{D93B6FEB-875D-9146-7EE0-7E2B4B536BAA}"/>
          </ac:spMkLst>
        </pc:spChg>
        <pc:spChg chg="mod">
          <ac:chgData name="Andrea Alberti" userId="12275355-81bb-4ff2-ba5f-108dd79076d4" providerId="ADAL" clId="{6DB074ED-0834-004C-846C-023A7E50C9BC}" dt="2024-06-21T08:35:04.944" v="7037"/>
          <ac:spMkLst>
            <pc:docMk/>
            <pc:sldMk cId="4258793203" sldId="314"/>
            <ac:spMk id="15" creationId="{E0F5F81C-E8D9-379E-C3CD-CFAC1F3D0153}"/>
          </ac:spMkLst>
        </pc:spChg>
        <pc:spChg chg="mod">
          <ac:chgData name="Andrea Alberti" userId="12275355-81bb-4ff2-ba5f-108dd79076d4" providerId="ADAL" clId="{6DB074ED-0834-004C-846C-023A7E50C9BC}" dt="2024-06-21T08:35:04.944" v="7037"/>
          <ac:spMkLst>
            <pc:docMk/>
            <pc:sldMk cId="4258793203" sldId="314"/>
            <ac:spMk id="16" creationId="{E28EE780-87AB-01E1-5BA6-43511DC505BC}"/>
          </ac:spMkLst>
        </pc:spChg>
        <pc:spChg chg="mod">
          <ac:chgData name="Andrea Alberti" userId="12275355-81bb-4ff2-ba5f-108dd79076d4" providerId="ADAL" clId="{6DB074ED-0834-004C-846C-023A7E50C9BC}" dt="2024-06-21T08:35:04.944" v="7037"/>
          <ac:spMkLst>
            <pc:docMk/>
            <pc:sldMk cId="4258793203" sldId="314"/>
            <ac:spMk id="17" creationId="{3C8658C9-F449-02E0-2A3F-68ED4BA69952}"/>
          </ac:spMkLst>
        </pc:spChg>
        <pc:spChg chg="mod">
          <ac:chgData name="Andrea Alberti" userId="12275355-81bb-4ff2-ba5f-108dd79076d4" providerId="ADAL" clId="{6DB074ED-0834-004C-846C-023A7E50C9BC}" dt="2024-06-21T08:35:04.944" v="7037"/>
          <ac:spMkLst>
            <pc:docMk/>
            <pc:sldMk cId="4258793203" sldId="314"/>
            <ac:spMk id="18" creationId="{1A4C60DA-1181-BEE2-9446-142389AF49ED}"/>
          </ac:spMkLst>
        </pc:spChg>
        <pc:spChg chg="mod">
          <ac:chgData name="Andrea Alberti" userId="12275355-81bb-4ff2-ba5f-108dd79076d4" providerId="ADAL" clId="{6DB074ED-0834-004C-846C-023A7E50C9BC}" dt="2024-06-21T08:35:04.944" v="7037"/>
          <ac:spMkLst>
            <pc:docMk/>
            <pc:sldMk cId="4258793203" sldId="314"/>
            <ac:spMk id="19" creationId="{AD80B93D-48EA-D18C-6D16-612F7EE253BD}"/>
          </ac:spMkLst>
        </pc:spChg>
        <pc:spChg chg="mod">
          <ac:chgData name="Andrea Alberti" userId="12275355-81bb-4ff2-ba5f-108dd79076d4" providerId="ADAL" clId="{6DB074ED-0834-004C-846C-023A7E50C9BC}" dt="2024-06-21T08:35:04.944" v="7037"/>
          <ac:spMkLst>
            <pc:docMk/>
            <pc:sldMk cId="4258793203" sldId="314"/>
            <ac:spMk id="20" creationId="{3A0C7E47-9569-AE0E-2CF4-15251897CCA6}"/>
          </ac:spMkLst>
        </pc:spChg>
        <pc:spChg chg="mod">
          <ac:chgData name="Andrea Alberti" userId="12275355-81bb-4ff2-ba5f-108dd79076d4" providerId="ADAL" clId="{6DB074ED-0834-004C-846C-023A7E50C9BC}" dt="2024-06-21T08:35:04.944" v="7037"/>
          <ac:spMkLst>
            <pc:docMk/>
            <pc:sldMk cId="4258793203" sldId="314"/>
            <ac:spMk id="21" creationId="{848A55CE-77C6-E9FC-02A1-C6F7BCA8FC85}"/>
          </ac:spMkLst>
        </pc:spChg>
        <pc:spChg chg="mod">
          <ac:chgData name="Andrea Alberti" userId="12275355-81bb-4ff2-ba5f-108dd79076d4" providerId="ADAL" clId="{6DB074ED-0834-004C-846C-023A7E50C9BC}" dt="2024-06-21T08:35:04.944" v="7037"/>
          <ac:spMkLst>
            <pc:docMk/>
            <pc:sldMk cId="4258793203" sldId="314"/>
            <ac:spMk id="22" creationId="{0ED49515-FCE8-35F9-E5E6-CA29773B4E1F}"/>
          </ac:spMkLst>
        </pc:spChg>
        <pc:spChg chg="mod">
          <ac:chgData name="Andrea Alberti" userId="12275355-81bb-4ff2-ba5f-108dd79076d4" providerId="ADAL" clId="{6DB074ED-0834-004C-846C-023A7E50C9BC}" dt="2024-06-21T08:35:04.944" v="7037"/>
          <ac:spMkLst>
            <pc:docMk/>
            <pc:sldMk cId="4258793203" sldId="314"/>
            <ac:spMk id="23" creationId="{8CED48D0-57EF-8C05-73BE-5B8171C1CDC5}"/>
          </ac:spMkLst>
        </pc:spChg>
        <pc:spChg chg="mod">
          <ac:chgData name="Andrea Alberti" userId="12275355-81bb-4ff2-ba5f-108dd79076d4" providerId="ADAL" clId="{6DB074ED-0834-004C-846C-023A7E50C9BC}" dt="2024-06-21T08:35:04.944" v="7037"/>
          <ac:spMkLst>
            <pc:docMk/>
            <pc:sldMk cId="4258793203" sldId="314"/>
            <ac:spMk id="24" creationId="{87C82105-23AE-B40D-B48C-5AADF1B8AF8C}"/>
          </ac:spMkLst>
        </pc:spChg>
        <pc:spChg chg="del mod">
          <ac:chgData name="Andrea Alberti" userId="12275355-81bb-4ff2-ba5f-108dd79076d4" providerId="ADAL" clId="{6DB074ED-0834-004C-846C-023A7E50C9BC}" dt="2024-06-21T09:08:42.676" v="7116" actId="478"/>
          <ac:spMkLst>
            <pc:docMk/>
            <pc:sldMk cId="4258793203" sldId="314"/>
            <ac:spMk id="27" creationId="{6ACF0BE6-0182-7B71-025C-B54694AA8BE6}"/>
          </ac:spMkLst>
        </pc:spChg>
        <pc:spChg chg="add mod">
          <ac:chgData name="Andrea Alberti" userId="12275355-81bb-4ff2-ba5f-108dd79076d4" providerId="ADAL" clId="{6DB074ED-0834-004C-846C-023A7E50C9BC}" dt="2024-06-21T09:10:41.786" v="7120"/>
          <ac:spMkLst>
            <pc:docMk/>
            <pc:sldMk cId="4258793203" sldId="314"/>
            <ac:spMk id="33" creationId="{09F173DD-5349-1104-85BA-D2E98D53CE6B}"/>
          </ac:spMkLst>
        </pc:spChg>
        <pc:spChg chg="mod">
          <ac:chgData name="Andrea Alberti" userId="12275355-81bb-4ff2-ba5f-108dd79076d4" providerId="ADAL" clId="{6DB074ED-0834-004C-846C-023A7E50C9BC}" dt="2024-06-21T09:09:12.487" v="7118" actId="207"/>
          <ac:spMkLst>
            <pc:docMk/>
            <pc:sldMk cId="4258793203" sldId="314"/>
            <ac:spMk id="35" creationId="{1CA29954-8F41-C81C-79B3-16F565CBC491}"/>
          </ac:spMkLst>
        </pc:spChg>
        <pc:spChg chg="mod">
          <ac:chgData name="Andrea Alberti" userId="12275355-81bb-4ff2-ba5f-108dd79076d4" providerId="ADAL" clId="{6DB074ED-0834-004C-846C-023A7E50C9BC}" dt="2024-06-21T09:09:12.487" v="7118" actId="207"/>
          <ac:spMkLst>
            <pc:docMk/>
            <pc:sldMk cId="4258793203" sldId="314"/>
            <ac:spMk id="36" creationId="{C3D3E171-90F9-B225-2038-2BF74D672DED}"/>
          </ac:spMkLst>
        </pc:spChg>
        <pc:spChg chg="mod">
          <ac:chgData name="Andrea Alberti" userId="12275355-81bb-4ff2-ba5f-108dd79076d4" providerId="ADAL" clId="{6DB074ED-0834-004C-846C-023A7E50C9BC}" dt="2024-06-21T09:09:12.487" v="7118" actId="207"/>
          <ac:spMkLst>
            <pc:docMk/>
            <pc:sldMk cId="4258793203" sldId="314"/>
            <ac:spMk id="37" creationId="{E41985C0-EF65-4611-F86F-73608F42D376}"/>
          </ac:spMkLst>
        </pc:spChg>
        <pc:spChg chg="mod">
          <ac:chgData name="Andrea Alberti" userId="12275355-81bb-4ff2-ba5f-108dd79076d4" providerId="ADAL" clId="{6DB074ED-0834-004C-846C-023A7E50C9BC}" dt="2024-06-21T09:09:12.487" v="7118" actId="207"/>
          <ac:spMkLst>
            <pc:docMk/>
            <pc:sldMk cId="4258793203" sldId="314"/>
            <ac:spMk id="38" creationId="{13BCEFAA-ADF8-6709-15A2-927DFA26CBF2}"/>
          </ac:spMkLst>
        </pc:spChg>
        <pc:spChg chg="add mod">
          <ac:chgData name="Andrea Alberti" userId="12275355-81bb-4ff2-ba5f-108dd79076d4" providerId="ADAL" clId="{6DB074ED-0834-004C-846C-023A7E50C9BC}" dt="2024-06-21T09:10:49.253" v="7123"/>
          <ac:spMkLst>
            <pc:docMk/>
            <pc:sldMk cId="4258793203" sldId="314"/>
            <ac:spMk id="39" creationId="{271D990C-8F64-6724-0459-253B5FADEF89}"/>
          </ac:spMkLst>
        </pc:spChg>
        <pc:spChg chg="add mod">
          <ac:chgData name="Andrea Alberti" userId="12275355-81bb-4ff2-ba5f-108dd79076d4" providerId="ADAL" clId="{6DB074ED-0834-004C-846C-023A7E50C9BC}" dt="2024-06-21T09:10:59.079" v="7126"/>
          <ac:spMkLst>
            <pc:docMk/>
            <pc:sldMk cId="4258793203" sldId="314"/>
            <ac:spMk id="40" creationId="{0C116D1B-3A4E-2309-F0C1-33D340F807B8}"/>
          </ac:spMkLst>
        </pc:spChg>
        <pc:spChg chg="add mod">
          <ac:chgData name="Andrea Alberti" userId="12275355-81bb-4ff2-ba5f-108dd79076d4" providerId="ADAL" clId="{6DB074ED-0834-004C-846C-023A7E50C9BC}" dt="2024-06-21T09:11:04.636" v="7129"/>
          <ac:spMkLst>
            <pc:docMk/>
            <pc:sldMk cId="4258793203" sldId="314"/>
            <ac:spMk id="41" creationId="{58886308-1DF8-F493-0820-1D819258349F}"/>
          </ac:spMkLst>
        </pc:spChg>
        <pc:spChg chg="add del mod">
          <ac:chgData name="Andrea Alberti" userId="12275355-81bb-4ff2-ba5f-108dd79076d4" providerId="ADAL" clId="{6DB074ED-0834-004C-846C-023A7E50C9BC}" dt="2024-06-21T14:45:26.486" v="7576" actId="21"/>
          <ac:spMkLst>
            <pc:docMk/>
            <pc:sldMk cId="4258793203" sldId="314"/>
            <ac:spMk id="42" creationId="{7962DC59-879F-DA20-42FC-359E28709A4A}"/>
          </ac:spMkLst>
        </pc:spChg>
        <pc:spChg chg="add mod">
          <ac:chgData name="Andrea Alberti" userId="12275355-81bb-4ff2-ba5f-108dd79076d4" providerId="ADAL" clId="{6DB074ED-0834-004C-846C-023A7E50C9BC}" dt="2024-06-26T14:14:58.410" v="12011" actId="1036"/>
          <ac:spMkLst>
            <pc:docMk/>
            <pc:sldMk cId="4258793203" sldId="314"/>
            <ac:spMk id="43" creationId="{AD7076ED-6346-77D8-4400-76138621040F}"/>
          </ac:spMkLst>
        </pc:spChg>
        <pc:spChg chg="add mod">
          <ac:chgData name="Andrea Alberti" userId="12275355-81bb-4ff2-ba5f-108dd79076d4" providerId="ADAL" clId="{6DB074ED-0834-004C-846C-023A7E50C9BC}" dt="2024-06-26T14:14:58.410" v="12011" actId="1036"/>
          <ac:spMkLst>
            <pc:docMk/>
            <pc:sldMk cId="4258793203" sldId="314"/>
            <ac:spMk id="44" creationId="{BCB555AD-871B-77E0-F332-91918DA91874}"/>
          </ac:spMkLst>
        </pc:spChg>
        <pc:spChg chg="add mod">
          <ac:chgData name="Andrea Alberti" userId="12275355-81bb-4ff2-ba5f-108dd79076d4" providerId="ADAL" clId="{6DB074ED-0834-004C-846C-023A7E50C9BC}" dt="2024-06-26T14:14:58.410" v="12011" actId="1036"/>
          <ac:spMkLst>
            <pc:docMk/>
            <pc:sldMk cId="4258793203" sldId="314"/>
            <ac:spMk id="45" creationId="{1BFECE10-0DA4-B355-5C6A-D4BB2D92D581}"/>
          </ac:spMkLst>
        </pc:spChg>
        <pc:spChg chg="add mod">
          <ac:chgData name="Andrea Alberti" userId="12275355-81bb-4ff2-ba5f-108dd79076d4" providerId="ADAL" clId="{6DB074ED-0834-004C-846C-023A7E50C9BC}" dt="2024-06-26T14:14:58.410" v="12011" actId="1036"/>
          <ac:spMkLst>
            <pc:docMk/>
            <pc:sldMk cId="4258793203" sldId="314"/>
            <ac:spMk id="46" creationId="{D87A1DC1-9C15-6248-82A9-9113BBA5BC4B}"/>
          </ac:spMkLst>
        </pc:spChg>
        <pc:spChg chg="mod">
          <ac:chgData name="Andrea Alberti" userId="12275355-81bb-4ff2-ba5f-108dd79076d4" providerId="ADAL" clId="{6DB074ED-0834-004C-846C-023A7E50C9BC}" dt="2024-06-21T14:45:30.566" v="7578"/>
          <ac:spMkLst>
            <pc:docMk/>
            <pc:sldMk cId="4258793203" sldId="314"/>
            <ac:spMk id="50" creationId="{10364AFA-2091-A5A7-D180-946650326AAD}"/>
          </ac:spMkLst>
        </pc:spChg>
        <pc:spChg chg="mod">
          <ac:chgData name="Andrea Alberti" userId="12275355-81bb-4ff2-ba5f-108dd79076d4" providerId="ADAL" clId="{6DB074ED-0834-004C-846C-023A7E50C9BC}" dt="2024-06-21T14:45:30.566" v="7578"/>
          <ac:spMkLst>
            <pc:docMk/>
            <pc:sldMk cId="4258793203" sldId="314"/>
            <ac:spMk id="51" creationId="{8769C1FB-D173-6D95-9568-40CDC18F8390}"/>
          </ac:spMkLst>
        </pc:spChg>
        <pc:spChg chg="mod">
          <ac:chgData name="Andrea Alberti" userId="12275355-81bb-4ff2-ba5f-108dd79076d4" providerId="ADAL" clId="{6DB074ED-0834-004C-846C-023A7E50C9BC}" dt="2024-06-21T14:45:30.566" v="7578"/>
          <ac:spMkLst>
            <pc:docMk/>
            <pc:sldMk cId="4258793203" sldId="314"/>
            <ac:spMk id="52" creationId="{5E1076CB-49D3-92B1-9B8E-88C6152BC1F4}"/>
          </ac:spMkLst>
        </pc:spChg>
        <pc:spChg chg="mod">
          <ac:chgData name="Andrea Alberti" userId="12275355-81bb-4ff2-ba5f-108dd79076d4" providerId="ADAL" clId="{6DB074ED-0834-004C-846C-023A7E50C9BC}" dt="2024-06-21T14:45:30.566" v="7578"/>
          <ac:spMkLst>
            <pc:docMk/>
            <pc:sldMk cId="4258793203" sldId="314"/>
            <ac:spMk id="53" creationId="{2D5782A7-1159-6C28-D67B-ABC6CEF6B4A4}"/>
          </ac:spMkLst>
        </pc:spChg>
        <pc:spChg chg="add mod">
          <ac:chgData name="Andrea Alberti" userId="12275355-81bb-4ff2-ba5f-108dd79076d4" providerId="ADAL" clId="{6DB074ED-0834-004C-846C-023A7E50C9BC}" dt="2024-06-26T14:14:58.410" v="12011" actId="1036"/>
          <ac:spMkLst>
            <pc:docMk/>
            <pc:sldMk cId="4258793203" sldId="314"/>
            <ac:spMk id="54" creationId="{C1ED26BC-49AC-938F-2B3C-C69B6BDE1184}"/>
          </ac:spMkLst>
        </pc:spChg>
        <pc:spChg chg="mod">
          <ac:chgData name="Andrea Alberti" userId="12275355-81bb-4ff2-ba5f-108dd79076d4" providerId="ADAL" clId="{6DB074ED-0834-004C-846C-023A7E50C9BC}" dt="2024-06-21T14:04:58.533" v="7205" actId="20577"/>
          <ac:spMkLst>
            <pc:docMk/>
            <pc:sldMk cId="4258793203" sldId="314"/>
            <ac:spMk id="385" creationId="{00000000-0000-0000-0000-000000000000}"/>
          </ac:spMkLst>
        </pc:spChg>
        <pc:grpChg chg="add del mod">
          <ac:chgData name="Andrea Alberti" userId="12275355-81bb-4ff2-ba5f-108dd79076d4" providerId="ADAL" clId="{6DB074ED-0834-004C-846C-023A7E50C9BC}" dt="2024-06-21T09:07:15.738" v="7114" actId="478"/>
          <ac:grpSpMkLst>
            <pc:docMk/>
            <pc:sldMk cId="4258793203" sldId="314"/>
            <ac:grpSpMk id="8" creationId="{E5A5BCC4-30B0-2B13-3A54-814501836253}"/>
          </ac:grpSpMkLst>
        </pc:grpChg>
        <pc:grpChg chg="add del mod">
          <ac:chgData name="Andrea Alberti" userId="12275355-81bb-4ff2-ba5f-108dd79076d4" providerId="ADAL" clId="{6DB074ED-0834-004C-846C-023A7E50C9BC}" dt="2024-06-21T09:11:25.445" v="7158" actId="478"/>
          <ac:grpSpMkLst>
            <pc:docMk/>
            <pc:sldMk cId="4258793203" sldId="314"/>
            <ac:grpSpMk id="12" creationId="{AAB41522-2168-4C41-368A-540B897B874C}"/>
          </ac:grpSpMkLst>
        </pc:grpChg>
        <pc:grpChg chg="del mod">
          <ac:chgData name="Andrea Alberti" userId="12275355-81bb-4ff2-ba5f-108dd79076d4" providerId="ADAL" clId="{6DB074ED-0834-004C-846C-023A7E50C9BC}" dt="2024-06-21T14:45:26.486" v="7576" actId="21"/>
          <ac:grpSpMkLst>
            <pc:docMk/>
            <pc:sldMk cId="4258793203" sldId="314"/>
            <ac:grpSpMk id="34" creationId="{D11791A7-841D-557E-F643-C07D9FAE951A}"/>
          </ac:grpSpMkLst>
        </pc:grpChg>
        <pc:grpChg chg="add mod">
          <ac:chgData name="Andrea Alberti" userId="12275355-81bb-4ff2-ba5f-108dd79076d4" providerId="ADAL" clId="{6DB074ED-0834-004C-846C-023A7E50C9BC}" dt="2024-06-26T14:14:58.410" v="12011" actId="1036"/>
          <ac:grpSpMkLst>
            <pc:docMk/>
            <pc:sldMk cId="4258793203" sldId="314"/>
            <ac:grpSpMk id="49" creationId="{049C6330-9612-22A3-976C-CEABEC4BCA46}"/>
          </ac:grpSpMkLst>
        </pc:grpChg>
        <pc:picChg chg="mod">
          <ac:chgData name="Andrea Alberti" userId="12275355-81bb-4ff2-ba5f-108dd79076d4" providerId="ADAL" clId="{6DB074ED-0834-004C-846C-023A7E50C9BC}" dt="2024-06-21T14:45:58.297" v="7726" actId="1076"/>
          <ac:picMkLst>
            <pc:docMk/>
            <pc:sldMk cId="4258793203" sldId="314"/>
            <ac:picMk id="3" creationId="{A1DB0233-DEA0-200E-A19E-9FF407942500}"/>
          </ac:picMkLst>
        </pc:picChg>
        <pc:picChg chg="add mod">
          <ac:chgData name="Andrea Alberti" userId="12275355-81bb-4ff2-ba5f-108dd79076d4" providerId="ADAL" clId="{6DB074ED-0834-004C-846C-023A7E50C9BC}" dt="2024-06-26T14:14:51.559" v="12007" actId="1076"/>
          <ac:picMkLst>
            <pc:docMk/>
            <pc:sldMk cId="4258793203" sldId="314"/>
            <ac:picMk id="4" creationId="{2ED363F3-A573-D387-785C-9BDA1837D380}"/>
          </ac:picMkLst>
        </pc:picChg>
        <pc:cxnChg chg="add del mod">
          <ac:chgData name="Andrea Alberti" userId="12275355-81bb-4ff2-ba5f-108dd79076d4" providerId="ADAL" clId="{6DB074ED-0834-004C-846C-023A7E50C9BC}" dt="2024-06-21T14:45:26.486" v="7576" actId="21"/>
          <ac:cxnSpMkLst>
            <pc:docMk/>
            <pc:sldMk cId="4258793203" sldId="314"/>
            <ac:cxnSpMk id="11" creationId="{F931816D-610E-287D-73C5-FD962C75CAEE}"/>
          </ac:cxnSpMkLst>
        </pc:cxnChg>
        <pc:cxnChg chg="add del mod">
          <ac:chgData name="Andrea Alberti" userId="12275355-81bb-4ff2-ba5f-108dd79076d4" providerId="ADAL" clId="{6DB074ED-0834-004C-846C-023A7E50C9BC}" dt="2024-06-21T14:45:26.486" v="7576" actId="21"/>
          <ac:cxnSpMkLst>
            <pc:docMk/>
            <pc:sldMk cId="4258793203" sldId="314"/>
            <ac:cxnSpMk id="25" creationId="{B1BA179B-55EA-6714-75ED-9D0CB9222022}"/>
          </ac:cxnSpMkLst>
        </pc:cxnChg>
        <pc:cxnChg chg="add mod">
          <ac:chgData name="Andrea Alberti" userId="12275355-81bb-4ff2-ba5f-108dd79076d4" providerId="ADAL" clId="{6DB074ED-0834-004C-846C-023A7E50C9BC}" dt="2024-06-26T14:14:58.410" v="12011" actId="1036"/>
          <ac:cxnSpMkLst>
            <pc:docMk/>
            <pc:sldMk cId="4258793203" sldId="314"/>
            <ac:cxnSpMk id="47" creationId="{B0936998-428C-C9E1-3D9C-D5DD07ABA52F}"/>
          </ac:cxnSpMkLst>
        </pc:cxnChg>
        <pc:cxnChg chg="add mod">
          <ac:chgData name="Andrea Alberti" userId="12275355-81bb-4ff2-ba5f-108dd79076d4" providerId="ADAL" clId="{6DB074ED-0834-004C-846C-023A7E50C9BC}" dt="2024-06-26T14:14:58.410" v="12011" actId="1036"/>
          <ac:cxnSpMkLst>
            <pc:docMk/>
            <pc:sldMk cId="4258793203" sldId="314"/>
            <ac:cxnSpMk id="48" creationId="{5F00A2C2-B87B-D8E6-685C-47F6BDF0686A}"/>
          </ac:cxnSpMkLst>
        </pc:cxnChg>
      </pc:sldChg>
      <pc:sldChg chg="modSp mod">
        <pc:chgData name="Andrea Alberti" userId="12275355-81bb-4ff2-ba5f-108dd79076d4" providerId="ADAL" clId="{6DB074ED-0834-004C-846C-023A7E50C9BC}" dt="2024-06-21T14:07:24.115" v="7216"/>
        <pc:sldMkLst>
          <pc:docMk/>
          <pc:sldMk cId="877357253" sldId="315"/>
        </pc:sldMkLst>
        <pc:picChg chg="mod modCrop">
          <ac:chgData name="Andrea Alberti" userId="12275355-81bb-4ff2-ba5f-108dd79076d4" providerId="ADAL" clId="{6DB074ED-0834-004C-846C-023A7E50C9BC}" dt="2024-06-21T14:07:24.115" v="7216"/>
          <ac:picMkLst>
            <pc:docMk/>
            <pc:sldMk cId="877357253" sldId="315"/>
            <ac:picMk id="3" creationId="{A1DB0233-DEA0-200E-A19E-9FF407942500}"/>
          </ac:picMkLst>
        </pc:picChg>
      </pc:sldChg>
      <pc:sldChg chg="addSp delSp modSp add del mod">
        <pc:chgData name="Andrea Alberti" userId="12275355-81bb-4ff2-ba5f-108dd79076d4" providerId="ADAL" clId="{6DB074ED-0834-004C-846C-023A7E50C9BC}" dt="2024-06-21T14:20:28.341" v="7499" actId="2696"/>
        <pc:sldMkLst>
          <pc:docMk/>
          <pc:sldMk cId="2581597122" sldId="316"/>
        </pc:sldMkLst>
        <pc:spChg chg="mod">
          <ac:chgData name="Andrea Alberti" userId="12275355-81bb-4ff2-ba5f-108dd79076d4" providerId="ADAL" clId="{6DB074ED-0834-004C-846C-023A7E50C9BC}" dt="2024-06-21T14:10:35.848" v="7329" actId="207"/>
          <ac:spMkLst>
            <pc:docMk/>
            <pc:sldMk cId="2581597122" sldId="316"/>
            <ac:spMk id="6" creationId="{82FB72CE-E1F8-21B9-17AD-0A08BFE8A7A1}"/>
          </ac:spMkLst>
        </pc:spChg>
        <pc:spChg chg="add del mod">
          <ac:chgData name="Andrea Alberti" userId="12275355-81bb-4ff2-ba5f-108dd79076d4" providerId="ADAL" clId="{6DB074ED-0834-004C-846C-023A7E50C9BC}" dt="2024-06-21T14:09:38.757" v="7321" actId="478"/>
          <ac:spMkLst>
            <pc:docMk/>
            <pc:sldMk cId="2581597122" sldId="316"/>
            <ac:spMk id="6" creationId="{B2FF6B96-7544-2A7D-669E-93E3B3E118E6}"/>
          </ac:spMkLst>
        </pc:spChg>
        <pc:spChg chg="del">
          <ac:chgData name="Andrea Alberti" userId="12275355-81bb-4ff2-ba5f-108dd79076d4" providerId="ADAL" clId="{6DB074ED-0834-004C-846C-023A7E50C9BC}" dt="2024-06-21T14:10:37.710" v="7330" actId="478"/>
          <ac:spMkLst>
            <pc:docMk/>
            <pc:sldMk cId="2581597122" sldId="316"/>
            <ac:spMk id="7" creationId="{F9D020BC-1A25-7BE4-4B1A-EFF062F8A579}"/>
          </ac:spMkLst>
        </pc:spChg>
        <pc:spChg chg="add mod">
          <ac:chgData name="Andrea Alberti" userId="12275355-81bb-4ff2-ba5f-108dd79076d4" providerId="ADAL" clId="{6DB074ED-0834-004C-846C-023A7E50C9BC}" dt="2024-06-21T14:09:41.319" v="7322" actId="1076"/>
          <ac:spMkLst>
            <pc:docMk/>
            <pc:sldMk cId="2581597122" sldId="316"/>
            <ac:spMk id="8" creationId="{FEAEC224-9130-B028-C5A6-C96AE5573FF9}"/>
          </ac:spMkLst>
        </pc:spChg>
        <pc:spChg chg="mod">
          <ac:chgData name="Andrea Alberti" userId="12275355-81bb-4ff2-ba5f-108dd79076d4" providerId="ADAL" clId="{6DB074ED-0834-004C-846C-023A7E50C9BC}" dt="2024-06-21T14:10:35.848" v="7329" actId="207"/>
          <ac:spMkLst>
            <pc:docMk/>
            <pc:sldMk cId="2581597122" sldId="316"/>
            <ac:spMk id="10" creationId="{2339A9C5-BFD4-7AED-824A-47A84C8FBAFC}"/>
          </ac:spMkLst>
        </pc:spChg>
        <pc:spChg chg="mod">
          <ac:chgData name="Andrea Alberti" userId="12275355-81bb-4ff2-ba5f-108dd79076d4" providerId="ADAL" clId="{6DB074ED-0834-004C-846C-023A7E50C9BC}" dt="2024-06-21T14:10:35.848" v="7329" actId="207"/>
          <ac:spMkLst>
            <pc:docMk/>
            <pc:sldMk cId="2581597122" sldId="316"/>
            <ac:spMk id="11" creationId="{53BA8B87-8F80-8F44-6F9B-77985559D94E}"/>
          </ac:spMkLst>
        </pc:spChg>
        <pc:spChg chg="mod">
          <ac:chgData name="Andrea Alberti" userId="12275355-81bb-4ff2-ba5f-108dd79076d4" providerId="ADAL" clId="{6DB074ED-0834-004C-846C-023A7E50C9BC}" dt="2024-06-21T14:10:35.848" v="7329" actId="207"/>
          <ac:spMkLst>
            <pc:docMk/>
            <pc:sldMk cId="2581597122" sldId="316"/>
            <ac:spMk id="12" creationId="{3BB555A8-ACEF-289A-3E81-F8436D0AE5AD}"/>
          </ac:spMkLst>
        </pc:spChg>
        <pc:spChg chg="mod">
          <ac:chgData name="Andrea Alberti" userId="12275355-81bb-4ff2-ba5f-108dd79076d4" providerId="ADAL" clId="{6DB074ED-0834-004C-846C-023A7E50C9BC}" dt="2024-06-21T14:10:35.848" v="7329" actId="207"/>
          <ac:spMkLst>
            <pc:docMk/>
            <pc:sldMk cId="2581597122" sldId="316"/>
            <ac:spMk id="13" creationId="{5444D298-A719-F2B1-EEE3-E269A4BA238A}"/>
          </ac:spMkLst>
        </pc:spChg>
        <pc:spChg chg="mod">
          <ac:chgData name="Andrea Alberti" userId="12275355-81bb-4ff2-ba5f-108dd79076d4" providerId="ADAL" clId="{6DB074ED-0834-004C-846C-023A7E50C9BC}" dt="2024-06-21T14:13:44.135" v="7437" actId="207"/>
          <ac:spMkLst>
            <pc:docMk/>
            <pc:sldMk cId="2581597122" sldId="316"/>
            <ac:spMk id="23" creationId="{D5E71450-C012-70C6-87BA-3E69C443FB45}"/>
          </ac:spMkLst>
        </pc:spChg>
        <pc:spChg chg="mod">
          <ac:chgData name="Andrea Alberti" userId="12275355-81bb-4ff2-ba5f-108dd79076d4" providerId="ADAL" clId="{6DB074ED-0834-004C-846C-023A7E50C9BC}" dt="2024-06-21T14:13:44.135" v="7437" actId="207"/>
          <ac:spMkLst>
            <pc:docMk/>
            <pc:sldMk cId="2581597122" sldId="316"/>
            <ac:spMk id="24" creationId="{CBB2417A-92B5-2E8C-F64B-A57CD4FBA3C0}"/>
          </ac:spMkLst>
        </pc:spChg>
        <pc:spChg chg="mod">
          <ac:chgData name="Andrea Alberti" userId="12275355-81bb-4ff2-ba5f-108dd79076d4" providerId="ADAL" clId="{6DB074ED-0834-004C-846C-023A7E50C9BC}" dt="2024-06-21T14:13:44.135" v="7437" actId="207"/>
          <ac:spMkLst>
            <pc:docMk/>
            <pc:sldMk cId="2581597122" sldId="316"/>
            <ac:spMk id="25" creationId="{8F9471A3-E8E8-9519-9117-4E8F8F752259}"/>
          </ac:spMkLst>
        </pc:spChg>
        <pc:spChg chg="mod">
          <ac:chgData name="Andrea Alberti" userId="12275355-81bb-4ff2-ba5f-108dd79076d4" providerId="ADAL" clId="{6DB074ED-0834-004C-846C-023A7E50C9BC}" dt="2024-06-21T14:13:44.135" v="7437" actId="207"/>
          <ac:spMkLst>
            <pc:docMk/>
            <pc:sldMk cId="2581597122" sldId="316"/>
            <ac:spMk id="26" creationId="{F4A3BDB0-A0FF-7326-F6AB-B6D55DE1B93C}"/>
          </ac:spMkLst>
        </pc:spChg>
        <pc:spChg chg="mod">
          <ac:chgData name="Andrea Alberti" userId="12275355-81bb-4ff2-ba5f-108dd79076d4" providerId="ADAL" clId="{6DB074ED-0834-004C-846C-023A7E50C9BC}" dt="2024-06-21T14:13:44.135" v="7437" actId="207"/>
          <ac:spMkLst>
            <pc:docMk/>
            <pc:sldMk cId="2581597122" sldId="316"/>
            <ac:spMk id="27" creationId="{6F5C59AB-ADAE-D24D-D31F-88FFAB002D37}"/>
          </ac:spMkLst>
        </pc:spChg>
        <pc:spChg chg="mod">
          <ac:chgData name="Andrea Alberti" userId="12275355-81bb-4ff2-ba5f-108dd79076d4" providerId="ADAL" clId="{6DB074ED-0834-004C-846C-023A7E50C9BC}" dt="2024-06-21T14:13:44.135" v="7437" actId="207"/>
          <ac:spMkLst>
            <pc:docMk/>
            <pc:sldMk cId="2581597122" sldId="316"/>
            <ac:spMk id="28" creationId="{D8889E6B-2049-E445-4039-F53B1118F7E0}"/>
          </ac:spMkLst>
        </pc:spChg>
        <pc:spChg chg="mod">
          <ac:chgData name="Andrea Alberti" userId="12275355-81bb-4ff2-ba5f-108dd79076d4" providerId="ADAL" clId="{6DB074ED-0834-004C-846C-023A7E50C9BC}" dt="2024-06-21T14:13:44.135" v="7437" actId="207"/>
          <ac:spMkLst>
            <pc:docMk/>
            <pc:sldMk cId="2581597122" sldId="316"/>
            <ac:spMk id="29" creationId="{3A19D717-C59D-42E8-E195-F42EAB9D7E7E}"/>
          </ac:spMkLst>
        </pc:spChg>
        <pc:spChg chg="mod">
          <ac:chgData name="Andrea Alberti" userId="12275355-81bb-4ff2-ba5f-108dd79076d4" providerId="ADAL" clId="{6DB074ED-0834-004C-846C-023A7E50C9BC}" dt="2024-06-21T14:13:44.135" v="7437" actId="207"/>
          <ac:spMkLst>
            <pc:docMk/>
            <pc:sldMk cId="2581597122" sldId="316"/>
            <ac:spMk id="30" creationId="{8D729FAC-5493-69D7-9682-233D8B28E2B3}"/>
          </ac:spMkLst>
        </pc:spChg>
        <pc:spChg chg="mod">
          <ac:chgData name="Andrea Alberti" userId="12275355-81bb-4ff2-ba5f-108dd79076d4" providerId="ADAL" clId="{6DB074ED-0834-004C-846C-023A7E50C9BC}" dt="2024-06-21T14:13:44.135" v="7437" actId="207"/>
          <ac:spMkLst>
            <pc:docMk/>
            <pc:sldMk cId="2581597122" sldId="316"/>
            <ac:spMk id="31" creationId="{48B9A11D-665E-303E-1424-D79E9335962D}"/>
          </ac:spMkLst>
        </pc:spChg>
        <pc:spChg chg="mod">
          <ac:chgData name="Andrea Alberti" userId="12275355-81bb-4ff2-ba5f-108dd79076d4" providerId="ADAL" clId="{6DB074ED-0834-004C-846C-023A7E50C9BC}" dt="2024-06-21T14:13:44.135" v="7437" actId="207"/>
          <ac:spMkLst>
            <pc:docMk/>
            <pc:sldMk cId="2581597122" sldId="316"/>
            <ac:spMk id="32" creationId="{49A873C9-8BD0-CB7F-C2BD-9A4C0229221E}"/>
          </ac:spMkLst>
        </pc:spChg>
        <pc:spChg chg="mod">
          <ac:chgData name="Andrea Alberti" userId="12275355-81bb-4ff2-ba5f-108dd79076d4" providerId="ADAL" clId="{6DB074ED-0834-004C-846C-023A7E50C9BC}" dt="2024-06-21T14:13:44.135" v="7437" actId="207"/>
          <ac:spMkLst>
            <pc:docMk/>
            <pc:sldMk cId="2581597122" sldId="316"/>
            <ac:spMk id="33" creationId="{F42981BF-5255-EB9F-0B64-2D43D729E46A}"/>
          </ac:spMkLst>
        </pc:spChg>
        <pc:spChg chg="mod">
          <ac:chgData name="Andrea Alberti" userId="12275355-81bb-4ff2-ba5f-108dd79076d4" providerId="ADAL" clId="{6DB074ED-0834-004C-846C-023A7E50C9BC}" dt="2024-06-21T14:13:44.135" v="7437" actId="207"/>
          <ac:spMkLst>
            <pc:docMk/>
            <pc:sldMk cId="2581597122" sldId="316"/>
            <ac:spMk id="34" creationId="{BE37415F-2934-062A-5E57-BB93B29E30EF}"/>
          </ac:spMkLst>
        </pc:spChg>
        <pc:spChg chg="mod">
          <ac:chgData name="Andrea Alberti" userId="12275355-81bb-4ff2-ba5f-108dd79076d4" providerId="ADAL" clId="{6DB074ED-0834-004C-846C-023A7E50C9BC}" dt="2024-06-21T14:13:44.135" v="7437" actId="207"/>
          <ac:spMkLst>
            <pc:docMk/>
            <pc:sldMk cId="2581597122" sldId="316"/>
            <ac:spMk id="35" creationId="{9E6D146C-156E-026C-6A88-DFE0CA8C39D1}"/>
          </ac:spMkLst>
        </pc:spChg>
        <pc:spChg chg="mod">
          <ac:chgData name="Andrea Alberti" userId="12275355-81bb-4ff2-ba5f-108dd79076d4" providerId="ADAL" clId="{6DB074ED-0834-004C-846C-023A7E50C9BC}" dt="2024-06-21T14:13:44.135" v="7437" actId="207"/>
          <ac:spMkLst>
            <pc:docMk/>
            <pc:sldMk cId="2581597122" sldId="316"/>
            <ac:spMk id="36" creationId="{8ECA6FBE-DEBE-D176-442D-CC1EC408387B}"/>
          </ac:spMkLst>
        </pc:spChg>
        <pc:spChg chg="mod">
          <ac:chgData name="Andrea Alberti" userId="12275355-81bb-4ff2-ba5f-108dd79076d4" providerId="ADAL" clId="{6DB074ED-0834-004C-846C-023A7E50C9BC}" dt="2024-06-21T14:13:44.135" v="7437" actId="207"/>
          <ac:spMkLst>
            <pc:docMk/>
            <pc:sldMk cId="2581597122" sldId="316"/>
            <ac:spMk id="37" creationId="{BB95CD04-A26A-0681-C5F1-C96CA21094DB}"/>
          </ac:spMkLst>
        </pc:spChg>
        <pc:spChg chg="del">
          <ac:chgData name="Andrea Alberti" userId="12275355-81bb-4ff2-ba5f-108dd79076d4" providerId="ADAL" clId="{6DB074ED-0834-004C-846C-023A7E50C9BC}" dt="2024-06-21T14:09:36.908" v="7319" actId="478"/>
          <ac:spMkLst>
            <pc:docMk/>
            <pc:sldMk cId="2581597122" sldId="316"/>
            <ac:spMk id="385" creationId="{00000000-0000-0000-0000-000000000000}"/>
          </ac:spMkLst>
        </pc:spChg>
        <pc:spChg chg="mod">
          <ac:chgData name="Andrea Alberti" userId="12275355-81bb-4ff2-ba5f-108dd79076d4" providerId="ADAL" clId="{6DB074ED-0834-004C-846C-023A7E50C9BC}" dt="2024-06-21T14:16:57.958" v="7492" actId="1037"/>
          <ac:spMkLst>
            <pc:docMk/>
            <pc:sldMk cId="2581597122" sldId="316"/>
            <ac:spMk id="386" creationId="{00000000-0000-0000-0000-000000000000}"/>
          </ac:spMkLst>
        </pc:spChg>
        <pc:spChg chg="mod">
          <ac:chgData name="Andrea Alberti" userId="12275355-81bb-4ff2-ba5f-108dd79076d4" providerId="ADAL" clId="{6DB074ED-0834-004C-846C-023A7E50C9BC}" dt="2024-06-21T14:16:57.958" v="7492" actId="1037"/>
          <ac:spMkLst>
            <pc:docMk/>
            <pc:sldMk cId="2581597122" sldId="316"/>
            <ac:spMk id="388" creationId="{00000000-0000-0000-0000-000000000000}"/>
          </ac:spMkLst>
        </pc:spChg>
        <pc:grpChg chg="del mod">
          <ac:chgData name="Andrea Alberti" userId="12275355-81bb-4ff2-ba5f-108dd79076d4" providerId="ADAL" clId="{6DB074ED-0834-004C-846C-023A7E50C9BC}" dt="2024-06-21T14:13:46.238" v="7438" actId="478"/>
          <ac:grpSpMkLst>
            <pc:docMk/>
            <pc:sldMk cId="2581597122" sldId="316"/>
            <ac:grpSpMk id="5" creationId="{52BD2CD9-8F8A-BAAB-2081-E9205FE78696}"/>
          </ac:grpSpMkLst>
        </pc:grpChg>
        <pc:grpChg chg="del mod">
          <ac:chgData name="Andrea Alberti" userId="12275355-81bb-4ff2-ba5f-108dd79076d4" providerId="ADAL" clId="{6DB074ED-0834-004C-846C-023A7E50C9BC}" dt="2024-06-21T14:15:57.460" v="7489" actId="478"/>
          <ac:grpSpMkLst>
            <pc:docMk/>
            <pc:sldMk cId="2581597122" sldId="316"/>
            <ac:grpSpMk id="14" creationId="{71504987-AC37-0C0B-40C7-F8B6F654F972}"/>
          </ac:grpSpMkLst>
        </pc:grpChg>
        <pc:grpChg chg="mod">
          <ac:chgData name="Andrea Alberti" userId="12275355-81bb-4ff2-ba5f-108dd79076d4" providerId="ADAL" clId="{6DB074ED-0834-004C-846C-023A7E50C9BC}" dt="2024-06-21T14:16:57.958" v="7492" actId="1037"/>
          <ac:grpSpMkLst>
            <pc:docMk/>
            <pc:sldMk cId="2581597122" sldId="316"/>
            <ac:grpSpMk id="22" creationId="{D84890E1-5700-54EE-C37F-CB2E8954EBB0}"/>
          </ac:grpSpMkLst>
        </pc:grpChg>
        <pc:picChg chg="del mod modCrop">
          <ac:chgData name="Andrea Alberti" userId="12275355-81bb-4ff2-ba5f-108dd79076d4" providerId="ADAL" clId="{6DB074ED-0834-004C-846C-023A7E50C9BC}" dt="2024-06-21T14:07:36.410" v="7218" actId="478"/>
          <ac:picMkLst>
            <pc:docMk/>
            <pc:sldMk cId="2581597122" sldId="316"/>
            <ac:picMk id="2" creationId="{ECF18D3C-CFB0-11C6-C9FF-509EA46F48E9}"/>
          </ac:picMkLst>
        </pc:picChg>
        <pc:picChg chg="add del mod">
          <ac:chgData name="Andrea Alberti" userId="12275355-81bb-4ff2-ba5f-108dd79076d4" providerId="ADAL" clId="{6DB074ED-0834-004C-846C-023A7E50C9BC}" dt="2024-06-21T14:07:46.759" v="7223" actId="478"/>
          <ac:picMkLst>
            <pc:docMk/>
            <pc:sldMk cId="2581597122" sldId="316"/>
            <ac:picMk id="3" creationId="{A7E8C057-F689-39D9-174E-91A3E7451A1F}"/>
          </ac:picMkLst>
        </pc:picChg>
        <pc:picChg chg="add mod">
          <ac:chgData name="Andrea Alberti" userId="12275355-81bb-4ff2-ba5f-108dd79076d4" providerId="ADAL" clId="{6DB074ED-0834-004C-846C-023A7E50C9BC}" dt="2024-06-21T14:17:00.118" v="7494" actId="1037"/>
          <ac:picMkLst>
            <pc:docMk/>
            <pc:sldMk cId="2581597122" sldId="316"/>
            <ac:picMk id="4" creationId="{B7F11179-754F-A4D9-40BA-A5EFAE708201}"/>
          </ac:picMkLst>
        </pc:picChg>
        <pc:cxnChg chg="mod">
          <ac:chgData name="Andrea Alberti" userId="12275355-81bb-4ff2-ba5f-108dd79076d4" providerId="ADAL" clId="{6DB074ED-0834-004C-846C-023A7E50C9BC}" dt="2024-06-21T14:16:57.958" v="7492" actId="1037"/>
          <ac:cxnSpMkLst>
            <pc:docMk/>
            <pc:sldMk cId="2581597122" sldId="316"/>
            <ac:cxnSpMk id="9" creationId="{06FBE2D2-1BB0-6C65-B15C-4490DD26D8BC}"/>
          </ac:cxnSpMkLst>
        </pc:cxnChg>
      </pc:sldChg>
      <pc:sldChg chg="addSp modSp mod ord modTransition">
        <pc:chgData name="Andrea Alberti" userId="12275355-81bb-4ff2-ba5f-108dd79076d4" providerId="ADAL" clId="{6DB074ED-0834-004C-846C-023A7E50C9BC}" dt="2024-06-26T14:12:32.836" v="11959" actId="1035"/>
        <pc:sldMkLst>
          <pc:docMk/>
          <pc:sldMk cId="1633266786" sldId="317"/>
        </pc:sldMkLst>
        <pc:spChg chg="mod">
          <ac:chgData name="Andrea Alberti" userId="12275355-81bb-4ff2-ba5f-108dd79076d4" providerId="ADAL" clId="{6DB074ED-0834-004C-846C-023A7E50C9BC}" dt="2024-06-21T15:31:41.226" v="8352" actId="1035"/>
          <ac:spMkLst>
            <pc:docMk/>
            <pc:sldMk cId="1633266786" sldId="317"/>
            <ac:spMk id="8" creationId="{FEAEC224-9130-B028-C5A6-C96AE5573FF9}"/>
          </ac:spMkLst>
        </pc:spChg>
        <pc:spChg chg="mod">
          <ac:chgData name="Andrea Alberti" userId="12275355-81bb-4ff2-ba5f-108dd79076d4" providerId="ADAL" clId="{6DB074ED-0834-004C-846C-023A7E50C9BC}" dt="2024-06-26T14:12:07.103" v="11949" actId="1038"/>
          <ac:spMkLst>
            <pc:docMk/>
            <pc:sldMk cId="1633266786" sldId="317"/>
            <ac:spMk id="386" creationId="{00000000-0000-0000-0000-000000000000}"/>
          </ac:spMkLst>
        </pc:spChg>
        <pc:spChg chg="mod">
          <ac:chgData name="Andrea Alberti" userId="12275355-81bb-4ff2-ba5f-108dd79076d4" providerId="ADAL" clId="{6DB074ED-0834-004C-846C-023A7E50C9BC}" dt="2024-06-26T14:11:38.227" v="11898" actId="1035"/>
          <ac:spMkLst>
            <pc:docMk/>
            <pc:sldMk cId="1633266786" sldId="317"/>
            <ac:spMk id="388" creationId="{00000000-0000-0000-0000-000000000000}"/>
          </ac:spMkLst>
        </pc:spChg>
        <pc:grpChg chg="mod">
          <ac:chgData name="Andrea Alberti" userId="12275355-81bb-4ff2-ba5f-108dd79076d4" providerId="ADAL" clId="{6DB074ED-0834-004C-846C-023A7E50C9BC}" dt="2024-06-26T14:12:02.076" v="11933" actId="1037"/>
          <ac:grpSpMkLst>
            <pc:docMk/>
            <pc:sldMk cId="1633266786" sldId="317"/>
            <ac:grpSpMk id="22" creationId="{D84890E1-5700-54EE-C37F-CB2E8954EBB0}"/>
          </ac:grpSpMkLst>
        </pc:grpChg>
        <pc:picChg chg="add mod">
          <ac:chgData name="Andrea Alberti" userId="12275355-81bb-4ff2-ba5f-108dd79076d4" providerId="ADAL" clId="{6DB074ED-0834-004C-846C-023A7E50C9BC}" dt="2024-06-26T14:12:32.836" v="11959" actId="1035"/>
          <ac:picMkLst>
            <pc:docMk/>
            <pc:sldMk cId="1633266786" sldId="317"/>
            <ac:picMk id="2" creationId="{AA28F0AF-EEDA-641C-39A9-1EA937E857FA}"/>
          </ac:picMkLst>
        </pc:picChg>
        <pc:picChg chg="add mod">
          <ac:chgData name="Andrea Alberti" userId="12275355-81bb-4ff2-ba5f-108dd79076d4" providerId="ADAL" clId="{6DB074ED-0834-004C-846C-023A7E50C9BC}" dt="2024-06-24T09:50:34.856" v="11243"/>
          <ac:picMkLst>
            <pc:docMk/>
            <pc:sldMk cId="1633266786" sldId="317"/>
            <ac:picMk id="3" creationId="{CA5AC977-C059-F133-0332-D6B4DB4CCA38}"/>
          </ac:picMkLst>
        </pc:picChg>
        <pc:picChg chg="mod">
          <ac:chgData name="Andrea Alberti" userId="12275355-81bb-4ff2-ba5f-108dd79076d4" providerId="ADAL" clId="{6DB074ED-0834-004C-846C-023A7E50C9BC}" dt="2024-06-21T14:20:07.573" v="7497" actId="1076"/>
          <ac:picMkLst>
            <pc:docMk/>
            <pc:sldMk cId="1633266786" sldId="317"/>
            <ac:picMk id="4" creationId="{B7F11179-754F-A4D9-40BA-A5EFAE708201}"/>
          </ac:picMkLst>
        </pc:picChg>
        <pc:cxnChg chg="mod">
          <ac:chgData name="Andrea Alberti" userId="12275355-81bb-4ff2-ba5f-108dd79076d4" providerId="ADAL" clId="{6DB074ED-0834-004C-846C-023A7E50C9BC}" dt="2024-06-26T14:12:02.076" v="11933" actId="1037"/>
          <ac:cxnSpMkLst>
            <pc:docMk/>
            <pc:sldMk cId="1633266786" sldId="317"/>
            <ac:cxnSpMk id="9" creationId="{06FBE2D2-1BB0-6C65-B15C-4490DD26D8BC}"/>
          </ac:cxnSpMkLst>
        </pc:cxnChg>
      </pc:sldChg>
      <pc:sldChg chg="addSp modSp mod modTransition">
        <pc:chgData name="Andrea Alberti" userId="12275355-81bb-4ff2-ba5f-108dd79076d4" providerId="ADAL" clId="{6DB074ED-0834-004C-846C-023A7E50C9BC}" dt="2024-06-24T09:51:00.886" v="11247" actId="1076"/>
        <pc:sldMkLst>
          <pc:docMk/>
          <pc:sldMk cId="4064883271" sldId="318"/>
        </pc:sldMkLst>
        <pc:spChg chg="mod">
          <ac:chgData name="Andrea Alberti" userId="12275355-81bb-4ff2-ba5f-108dd79076d4" providerId="ADAL" clId="{6DB074ED-0834-004C-846C-023A7E50C9BC}" dt="2024-06-21T14:48:28.661" v="7915" actId="1076"/>
          <ac:spMkLst>
            <pc:docMk/>
            <pc:sldMk cId="4064883271" sldId="318"/>
            <ac:spMk id="4" creationId="{3A65A2C4-7956-D8F7-A58C-148FF9230E35}"/>
          </ac:spMkLst>
        </pc:spChg>
        <pc:spChg chg="mod">
          <ac:chgData name="Andrea Alberti" userId="12275355-81bb-4ff2-ba5f-108dd79076d4" providerId="ADAL" clId="{6DB074ED-0834-004C-846C-023A7E50C9BC}" dt="2024-06-21T14:48:15.832" v="7913" actId="1035"/>
          <ac:spMkLst>
            <pc:docMk/>
            <pc:sldMk cId="4064883271" sldId="318"/>
            <ac:spMk id="6" creationId="{8E090ABC-AE1B-1896-7D7F-D6577A39255C}"/>
          </ac:spMkLst>
        </pc:spChg>
        <pc:grpChg chg="mod">
          <ac:chgData name="Andrea Alberti" userId="12275355-81bb-4ff2-ba5f-108dd79076d4" providerId="ADAL" clId="{6DB074ED-0834-004C-846C-023A7E50C9BC}" dt="2024-06-21T14:48:15.832" v="7913" actId="1035"/>
          <ac:grpSpMkLst>
            <pc:docMk/>
            <pc:sldMk cId="4064883271" sldId="318"/>
            <ac:grpSpMk id="34" creationId="{D11791A7-841D-557E-F643-C07D9FAE951A}"/>
          </ac:grpSpMkLst>
        </pc:grpChg>
        <pc:picChg chg="mod">
          <ac:chgData name="Andrea Alberti" userId="12275355-81bb-4ff2-ba5f-108dd79076d4" providerId="ADAL" clId="{6DB074ED-0834-004C-846C-023A7E50C9BC}" dt="2024-06-21T14:23:41.016" v="7514"/>
          <ac:picMkLst>
            <pc:docMk/>
            <pc:sldMk cId="4064883271" sldId="318"/>
            <ac:picMk id="3" creationId="{A1DB0233-DEA0-200E-A19E-9FF407942500}"/>
          </ac:picMkLst>
        </pc:picChg>
        <pc:picChg chg="add mod">
          <ac:chgData name="Andrea Alberti" userId="12275355-81bb-4ff2-ba5f-108dd79076d4" providerId="ADAL" clId="{6DB074ED-0834-004C-846C-023A7E50C9BC}" dt="2024-06-24T09:51:00.886" v="11247" actId="1076"/>
          <ac:picMkLst>
            <pc:docMk/>
            <pc:sldMk cId="4064883271" sldId="318"/>
            <ac:picMk id="5" creationId="{EDEE67BC-9531-F094-9287-14B9FE23CACA}"/>
          </ac:picMkLst>
        </pc:picChg>
        <pc:cxnChg chg="mod">
          <ac:chgData name="Andrea Alberti" userId="12275355-81bb-4ff2-ba5f-108dd79076d4" providerId="ADAL" clId="{6DB074ED-0834-004C-846C-023A7E50C9BC}" dt="2024-06-21T14:48:15.832" v="7913" actId="1035"/>
          <ac:cxnSpMkLst>
            <pc:docMk/>
            <pc:sldMk cId="4064883271" sldId="318"/>
            <ac:cxnSpMk id="11" creationId="{F931816D-610E-287D-73C5-FD962C75CAEE}"/>
          </ac:cxnSpMkLst>
        </pc:cxnChg>
      </pc:sldChg>
      <pc:sldChg chg="addSp delSp modSp add mod modTransition">
        <pc:chgData name="Andrea Alberti" userId="12275355-81bb-4ff2-ba5f-108dd79076d4" providerId="ADAL" clId="{6DB074ED-0834-004C-846C-023A7E50C9BC}" dt="2024-06-26T12:41:09.016" v="11797" actId="1035"/>
        <pc:sldMkLst>
          <pc:docMk/>
          <pc:sldMk cId="4289548306" sldId="319"/>
        </pc:sldMkLst>
        <pc:spChg chg="mod">
          <ac:chgData name="Andrea Alberti" userId="12275355-81bb-4ff2-ba5f-108dd79076d4" providerId="ADAL" clId="{6DB074ED-0834-004C-846C-023A7E50C9BC}" dt="2024-06-21T15:02:09.197" v="7975" actId="1076"/>
          <ac:spMkLst>
            <pc:docMk/>
            <pc:sldMk cId="4289548306" sldId="319"/>
            <ac:spMk id="2" creationId="{42F1B90B-71D2-B5CF-8D71-27E5FA572137}"/>
          </ac:spMkLst>
        </pc:spChg>
        <pc:spChg chg="add mod">
          <ac:chgData name="Andrea Alberti" userId="12275355-81bb-4ff2-ba5f-108dd79076d4" providerId="ADAL" clId="{6DB074ED-0834-004C-846C-023A7E50C9BC}" dt="2024-06-26T12:41:09.016" v="11797" actId="1035"/>
          <ac:spMkLst>
            <pc:docMk/>
            <pc:sldMk cId="4289548306" sldId="319"/>
            <ac:spMk id="3" creationId="{5E67492A-6780-F9E6-EEFB-86DB3496E5C4}"/>
          </ac:spMkLst>
        </pc:spChg>
        <pc:spChg chg="del">
          <ac:chgData name="Andrea Alberti" userId="12275355-81bb-4ff2-ba5f-108dd79076d4" providerId="ADAL" clId="{6DB074ED-0834-004C-846C-023A7E50C9BC}" dt="2024-06-21T14:50:23.830" v="7917" actId="478"/>
          <ac:spMkLst>
            <pc:docMk/>
            <pc:sldMk cId="4289548306" sldId="319"/>
            <ac:spMk id="4" creationId="{3A65A2C4-7956-D8F7-A58C-148FF9230E35}"/>
          </ac:spMkLst>
        </pc:spChg>
        <pc:spChg chg="add mod">
          <ac:chgData name="Andrea Alberti" userId="12275355-81bb-4ff2-ba5f-108dd79076d4" providerId="ADAL" clId="{6DB074ED-0834-004C-846C-023A7E50C9BC}" dt="2024-06-26T12:40:40.108" v="11786" actId="1035"/>
          <ac:spMkLst>
            <pc:docMk/>
            <pc:sldMk cId="4289548306" sldId="319"/>
            <ac:spMk id="4" creationId="{77C1D2ED-8427-8C59-7F2B-0B09D6714B91}"/>
          </ac:spMkLst>
        </pc:spChg>
        <pc:spChg chg="del">
          <ac:chgData name="Andrea Alberti" userId="12275355-81bb-4ff2-ba5f-108dd79076d4" providerId="ADAL" clId="{6DB074ED-0834-004C-846C-023A7E50C9BC}" dt="2024-06-21T14:50:23.830" v="7917" actId="478"/>
          <ac:spMkLst>
            <pc:docMk/>
            <pc:sldMk cId="4289548306" sldId="319"/>
            <ac:spMk id="6" creationId="{8E090ABC-AE1B-1896-7D7F-D6577A39255C}"/>
          </ac:spMkLst>
        </pc:spChg>
        <pc:spChg chg="add del mod">
          <ac:chgData name="Andrea Alberti" userId="12275355-81bb-4ff2-ba5f-108dd79076d4" providerId="ADAL" clId="{6DB074ED-0834-004C-846C-023A7E50C9BC}" dt="2024-06-21T15:08:40.950" v="8003" actId="478"/>
          <ac:spMkLst>
            <pc:docMk/>
            <pc:sldMk cId="4289548306" sldId="319"/>
            <ac:spMk id="10" creationId="{74F17DA9-3A05-8C65-B4A5-1381E323BC62}"/>
          </ac:spMkLst>
        </pc:spChg>
        <pc:spChg chg="add mod">
          <ac:chgData name="Andrea Alberti" userId="12275355-81bb-4ff2-ba5f-108dd79076d4" providerId="ADAL" clId="{6DB074ED-0834-004C-846C-023A7E50C9BC}" dt="2024-06-21T15:09:21.101" v="8014" actId="692"/>
          <ac:spMkLst>
            <pc:docMk/>
            <pc:sldMk cId="4289548306" sldId="319"/>
            <ac:spMk id="12" creationId="{4D8F1E1B-0817-41A3-EAC8-DF725517A2B5}"/>
          </ac:spMkLst>
        </pc:spChg>
        <pc:spChg chg="add mod">
          <ac:chgData name="Andrea Alberti" userId="12275355-81bb-4ff2-ba5f-108dd79076d4" providerId="ADAL" clId="{6DB074ED-0834-004C-846C-023A7E50C9BC}" dt="2024-06-21T15:10:08.993" v="8016" actId="1076"/>
          <ac:spMkLst>
            <pc:docMk/>
            <pc:sldMk cId="4289548306" sldId="319"/>
            <ac:spMk id="13" creationId="{A315B2AC-051D-8FCB-9D02-9B0C97228F8E}"/>
          </ac:spMkLst>
        </pc:spChg>
        <pc:spChg chg="add mod">
          <ac:chgData name="Andrea Alberti" userId="12275355-81bb-4ff2-ba5f-108dd79076d4" providerId="ADAL" clId="{6DB074ED-0834-004C-846C-023A7E50C9BC}" dt="2024-06-21T15:18:41.956" v="8120" actId="207"/>
          <ac:spMkLst>
            <pc:docMk/>
            <pc:sldMk cId="4289548306" sldId="319"/>
            <ac:spMk id="14" creationId="{735457BC-0CAA-4BAD-6305-64B68BB1704E}"/>
          </ac:spMkLst>
        </pc:spChg>
        <pc:spChg chg="mod">
          <ac:chgData name="Andrea Alberti" userId="12275355-81bb-4ff2-ba5f-108dd79076d4" providerId="ADAL" clId="{6DB074ED-0834-004C-846C-023A7E50C9BC}" dt="2024-06-21T15:10:33.588" v="8017"/>
          <ac:spMkLst>
            <pc:docMk/>
            <pc:sldMk cId="4289548306" sldId="319"/>
            <ac:spMk id="17" creationId="{8947E628-4582-F322-92B4-BEB079DD50EB}"/>
          </ac:spMkLst>
        </pc:spChg>
        <pc:spChg chg="mod">
          <ac:chgData name="Andrea Alberti" userId="12275355-81bb-4ff2-ba5f-108dd79076d4" providerId="ADAL" clId="{6DB074ED-0834-004C-846C-023A7E50C9BC}" dt="2024-06-21T15:10:33.588" v="8017"/>
          <ac:spMkLst>
            <pc:docMk/>
            <pc:sldMk cId="4289548306" sldId="319"/>
            <ac:spMk id="18" creationId="{676E873D-931C-4A46-3C9A-E3B1B8A6D046}"/>
          </ac:spMkLst>
        </pc:spChg>
        <pc:spChg chg="mod">
          <ac:chgData name="Andrea Alberti" userId="12275355-81bb-4ff2-ba5f-108dd79076d4" providerId="ADAL" clId="{6DB074ED-0834-004C-846C-023A7E50C9BC}" dt="2024-06-21T15:10:33.588" v="8017"/>
          <ac:spMkLst>
            <pc:docMk/>
            <pc:sldMk cId="4289548306" sldId="319"/>
            <ac:spMk id="19" creationId="{F39B6919-7CEE-6EF1-FF1B-967A069874FC}"/>
          </ac:spMkLst>
        </pc:spChg>
        <pc:spChg chg="mod">
          <ac:chgData name="Andrea Alberti" userId="12275355-81bb-4ff2-ba5f-108dd79076d4" providerId="ADAL" clId="{6DB074ED-0834-004C-846C-023A7E50C9BC}" dt="2024-06-21T15:10:33.588" v="8017"/>
          <ac:spMkLst>
            <pc:docMk/>
            <pc:sldMk cId="4289548306" sldId="319"/>
            <ac:spMk id="20" creationId="{8D388909-D8B7-C626-26DF-48ADB1F84577}"/>
          </ac:spMkLst>
        </pc:spChg>
        <pc:spChg chg="mod">
          <ac:chgData name="Andrea Alberti" userId="12275355-81bb-4ff2-ba5f-108dd79076d4" providerId="ADAL" clId="{6DB074ED-0834-004C-846C-023A7E50C9BC}" dt="2024-06-21T15:10:33.588" v="8017"/>
          <ac:spMkLst>
            <pc:docMk/>
            <pc:sldMk cId="4289548306" sldId="319"/>
            <ac:spMk id="21" creationId="{DE2A0412-3B04-81F1-2115-3750955AD041}"/>
          </ac:spMkLst>
        </pc:spChg>
        <pc:spChg chg="mod">
          <ac:chgData name="Andrea Alberti" userId="12275355-81bb-4ff2-ba5f-108dd79076d4" providerId="ADAL" clId="{6DB074ED-0834-004C-846C-023A7E50C9BC}" dt="2024-06-21T15:10:33.588" v="8017"/>
          <ac:spMkLst>
            <pc:docMk/>
            <pc:sldMk cId="4289548306" sldId="319"/>
            <ac:spMk id="22" creationId="{1BB9A801-F261-D235-C947-C77B821BF085}"/>
          </ac:spMkLst>
        </pc:spChg>
        <pc:spChg chg="mod">
          <ac:chgData name="Andrea Alberti" userId="12275355-81bb-4ff2-ba5f-108dd79076d4" providerId="ADAL" clId="{6DB074ED-0834-004C-846C-023A7E50C9BC}" dt="2024-06-21T15:10:33.588" v="8017"/>
          <ac:spMkLst>
            <pc:docMk/>
            <pc:sldMk cId="4289548306" sldId="319"/>
            <ac:spMk id="23" creationId="{FB2B1C0E-0A54-9E64-29CA-788C92FC69B6}"/>
          </ac:spMkLst>
        </pc:spChg>
        <pc:spChg chg="mod">
          <ac:chgData name="Andrea Alberti" userId="12275355-81bb-4ff2-ba5f-108dd79076d4" providerId="ADAL" clId="{6DB074ED-0834-004C-846C-023A7E50C9BC}" dt="2024-06-21T15:10:33.588" v="8017"/>
          <ac:spMkLst>
            <pc:docMk/>
            <pc:sldMk cId="4289548306" sldId="319"/>
            <ac:spMk id="24" creationId="{53DDEC7C-9874-3681-CE41-AAF05952AA90}"/>
          </ac:spMkLst>
        </pc:spChg>
        <pc:spChg chg="mod">
          <ac:chgData name="Andrea Alberti" userId="12275355-81bb-4ff2-ba5f-108dd79076d4" providerId="ADAL" clId="{6DB074ED-0834-004C-846C-023A7E50C9BC}" dt="2024-06-21T15:10:33.588" v="8017"/>
          <ac:spMkLst>
            <pc:docMk/>
            <pc:sldMk cId="4289548306" sldId="319"/>
            <ac:spMk id="25" creationId="{7DC8367F-38DA-0525-5F4E-4458D8F25896}"/>
          </ac:spMkLst>
        </pc:spChg>
        <pc:spChg chg="mod">
          <ac:chgData name="Andrea Alberti" userId="12275355-81bb-4ff2-ba5f-108dd79076d4" providerId="ADAL" clId="{6DB074ED-0834-004C-846C-023A7E50C9BC}" dt="2024-06-21T15:10:33.588" v="8017"/>
          <ac:spMkLst>
            <pc:docMk/>
            <pc:sldMk cId="4289548306" sldId="319"/>
            <ac:spMk id="26" creationId="{C8281478-0610-3C52-5F03-C676D87E6821}"/>
          </ac:spMkLst>
        </pc:spChg>
        <pc:spChg chg="mod">
          <ac:chgData name="Andrea Alberti" userId="12275355-81bb-4ff2-ba5f-108dd79076d4" providerId="ADAL" clId="{6DB074ED-0834-004C-846C-023A7E50C9BC}" dt="2024-06-21T15:10:33.588" v="8017"/>
          <ac:spMkLst>
            <pc:docMk/>
            <pc:sldMk cId="4289548306" sldId="319"/>
            <ac:spMk id="27" creationId="{0561A000-251D-D394-8D61-30532D944BBF}"/>
          </ac:spMkLst>
        </pc:spChg>
        <pc:spChg chg="mod">
          <ac:chgData name="Andrea Alberti" userId="12275355-81bb-4ff2-ba5f-108dd79076d4" providerId="ADAL" clId="{6DB074ED-0834-004C-846C-023A7E50C9BC}" dt="2024-06-21T15:10:33.588" v="8017"/>
          <ac:spMkLst>
            <pc:docMk/>
            <pc:sldMk cId="4289548306" sldId="319"/>
            <ac:spMk id="28" creationId="{D519813B-E5A2-F546-1560-6447E07EE7FB}"/>
          </ac:spMkLst>
        </pc:spChg>
        <pc:spChg chg="mod">
          <ac:chgData name="Andrea Alberti" userId="12275355-81bb-4ff2-ba5f-108dd79076d4" providerId="ADAL" clId="{6DB074ED-0834-004C-846C-023A7E50C9BC}" dt="2024-06-21T15:10:33.588" v="8017"/>
          <ac:spMkLst>
            <pc:docMk/>
            <pc:sldMk cId="4289548306" sldId="319"/>
            <ac:spMk id="29" creationId="{55FD8DBC-45F7-223D-5ECD-37B4F279DDAC}"/>
          </ac:spMkLst>
        </pc:spChg>
        <pc:spChg chg="mod">
          <ac:chgData name="Andrea Alberti" userId="12275355-81bb-4ff2-ba5f-108dd79076d4" providerId="ADAL" clId="{6DB074ED-0834-004C-846C-023A7E50C9BC}" dt="2024-06-21T15:10:33.588" v="8017"/>
          <ac:spMkLst>
            <pc:docMk/>
            <pc:sldMk cId="4289548306" sldId="319"/>
            <ac:spMk id="30" creationId="{5756B61F-DB06-3FEE-38E3-C2420F561B10}"/>
          </ac:spMkLst>
        </pc:spChg>
        <pc:spChg chg="mod">
          <ac:chgData name="Andrea Alberti" userId="12275355-81bb-4ff2-ba5f-108dd79076d4" providerId="ADAL" clId="{6DB074ED-0834-004C-846C-023A7E50C9BC}" dt="2024-06-21T15:10:33.588" v="8017"/>
          <ac:spMkLst>
            <pc:docMk/>
            <pc:sldMk cId="4289548306" sldId="319"/>
            <ac:spMk id="31" creationId="{F9F01CBD-6647-1DB3-6A71-CDC260F6C775}"/>
          </ac:spMkLst>
        </pc:spChg>
        <pc:spChg chg="add mod">
          <ac:chgData name="Andrea Alberti" userId="12275355-81bb-4ff2-ba5f-108dd79076d4" providerId="ADAL" clId="{6DB074ED-0834-004C-846C-023A7E50C9BC}" dt="2024-06-21T15:18:45.455" v="8121" actId="207"/>
          <ac:spMkLst>
            <pc:docMk/>
            <pc:sldMk cId="4289548306" sldId="319"/>
            <ac:spMk id="32" creationId="{3B6A3460-8825-7F06-C01E-A5BAB5B22C34}"/>
          </ac:spMkLst>
        </pc:spChg>
        <pc:spChg chg="add mod">
          <ac:chgData name="Andrea Alberti" userId="12275355-81bb-4ff2-ba5f-108dd79076d4" providerId="ADAL" clId="{6DB074ED-0834-004C-846C-023A7E50C9BC}" dt="2024-06-21T15:18:38.965" v="8119" actId="207"/>
          <ac:spMkLst>
            <pc:docMk/>
            <pc:sldMk cId="4289548306" sldId="319"/>
            <ac:spMk id="33" creationId="{7E116714-034D-0C89-5DA5-44BDDAE7C2C8}"/>
          </ac:spMkLst>
        </pc:spChg>
        <pc:spChg chg="add mod">
          <ac:chgData name="Andrea Alberti" userId="12275355-81bb-4ff2-ba5f-108dd79076d4" providerId="ADAL" clId="{6DB074ED-0834-004C-846C-023A7E50C9BC}" dt="2024-06-21T15:18:31.931" v="8117" actId="207"/>
          <ac:spMkLst>
            <pc:docMk/>
            <pc:sldMk cId="4289548306" sldId="319"/>
            <ac:spMk id="40" creationId="{10FEC221-8A26-CAD6-B478-2D0D7BD67B04}"/>
          </ac:spMkLst>
        </pc:spChg>
        <pc:grpChg chg="add del mod">
          <ac:chgData name="Andrea Alberti" userId="12275355-81bb-4ff2-ba5f-108dd79076d4" providerId="ADAL" clId="{6DB074ED-0834-004C-846C-023A7E50C9BC}" dt="2024-06-21T15:11:50.783" v="8063" actId="478"/>
          <ac:grpSpMkLst>
            <pc:docMk/>
            <pc:sldMk cId="4289548306" sldId="319"/>
            <ac:grpSpMk id="16" creationId="{471F3DF9-3148-9ABF-C4B8-4E5A833F7808}"/>
          </ac:grpSpMkLst>
        </pc:grpChg>
        <pc:grpChg chg="del">
          <ac:chgData name="Andrea Alberti" userId="12275355-81bb-4ff2-ba5f-108dd79076d4" providerId="ADAL" clId="{6DB074ED-0834-004C-846C-023A7E50C9BC}" dt="2024-06-21T14:50:23.830" v="7917" actId="478"/>
          <ac:grpSpMkLst>
            <pc:docMk/>
            <pc:sldMk cId="4289548306" sldId="319"/>
            <ac:grpSpMk id="34" creationId="{D11791A7-841D-557E-F643-C07D9FAE951A}"/>
          </ac:grpSpMkLst>
        </pc:grpChg>
        <pc:picChg chg="del mod modCrop">
          <ac:chgData name="Andrea Alberti" userId="12275355-81bb-4ff2-ba5f-108dd79076d4" providerId="ADAL" clId="{6DB074ED-0834-004C-846C-023A7E50C9BC}" dt="2024-06-21T14:58:35.794" v="7947" actId="478"/>
          <ac:picMkLst>
            <pc:docMk/>
            <pc:sldMk cId="4289548306" sldId="319"/>
            <ac:picMk id="3" creationId="{A1DB0233-DEA0-200E-A19E-9FF407942500}"/>
          </ac:picMkLst>
        </pc:picChg>
        <pc:picChg chg="add del mod">
          <ac:chgData name="Andrea Alberti" userId="12275355-81bb-4ff2-ba5f-108dd79076d4" providerId="ADAL" clId="{6DB074ED-0834-004C-846C-023A7E50C9BC}" dt="2024-06-24T09:51:14.690" v="11249" actId="478"/>
          <ac:picMkLst>
            <pc:docMk/>
            <pc:sldMk cId="4289548306" sldId="319"/>
            <ac:picMk id="3" creationId="{EAB5656B-EDD6-01C0-5F67-8D2AF6473123}"/>
          </ac:picMkLst>
        </pc:picChg>
        <pc:picChg chg="add del mod">
          <ac:chgData name="Andrea Alberti" userId="12275355-81bb-4ff2-ba5f-108dd79076d4" providerId="ADAL" clId="{6DB074ED-0834-004C-846C-023A7E50C9BC}" dt="2024-06-21T15:02:28.635" v="7985" actId="478"/>
          <ac:picMkLst>
            <pc:docMk/>
            <pc:sldMk cId="4289548306" sldId="319"/>
            <ac:picMk id="5" creationId="{DBC5DC6B-42DB-FEFA-996B-7558105BD353}"/>
          </ac:picMkLst>
        </pc:picChg>
        <pc:picChg chg="add del mod">
          <ac:chgData name="Andrea Alberti" userId="12275355-81bb-4ff2-ba5f-108dd79076d4" providerId="ADAL" clId="{6DB074ED-0834-004C-846C-023A7E50C9BC}" dt="2024-06-21T14:59:14.428" v="7960" actId="478"/>
          <ac:picMkLst>
            <pc:docMk/>
            <pc:sldMk cId="4289548306" sldId="319"/>
            <ac:picMk id="7" creationId="{B5CF1BB5-51F4-A254-B905-82F186556566}"/>
          </ac:picMkLst>
        </pc:picChg>
        <pc:picChg chg="add mod modCrop">
          <ac:chgData name="Andrea Alberti" userId="12275355-81bb-4ff2-ba5f-108dd79076d4" providerId="ADAL" clId="{6DB074ED-0834-004C-846C-023A7E50C9BC}" dt="2024-06-25T13:07:40.554" v="11530" actId="732"/>
          <ac:picMkLst>
            <pc:docMk/>
            <pc:sldMk cId="4289548306" sldId="319"/>
            <ac:picMk id="8" creationId="{F7D29E4E-7E62-A5F8-F341-7F00CBC16D1E}"/>
          </ac:picMkLst>
        </pc:picChg>
        <pc:picChg chg="add mod">
          <ac:chgData name="Andrea Alberti" userId="12275355-81bb-4ff2-ba5f-108dd79076d4" providerId="ADAL" clId="{6DB074ED-0834-004C-846C-023A7E50C9BC}" dt="2024-06-25T13:06:32.971" v="11519" actId="1036"/>
          <ac:picMkLst>
            <pc:docMk/>
            <pc:sldMk cId="4289548306" sldId="319"/>
            <ac:picMk id="9" creationId="{2F2ED43A-FF85-3A10-773D-D186FE7D84A1}"/>
          </ac:picMkLst>
        </pc:picChg>
        <pc:cxnChg chg="del">
          <ac:chgData name="Andrea Alberti" userId="12275355-81bb-4ff2-ba5f-108dd79076d4" providerId="ADAL" clId="{6DB074ED-0834-004C-846C-023A7E50C9BC}" dt="2024-06-21T14:50:23.830" v="7917" actId="478"/>
          <ac:cxnSpMkLst>
            <pc:docMk/>
            <pc:sldMk cId="4289548306" sldId="319"/>
            <ac:cxnSpMk id="11" creationId="{F931816D-610E-287D-73C5-FD962C75CAEE}"/>
          </ac:cxnSpMkLst>
        </pc:cxnChg>
        <pc:cxnChg chg="add mod">
          <ac:chgData name="Andrea Alberti" userId="12275355-81bb-4ff2-ba5f-108dd79076d4" providerId="ADAL" clId="{6DB074ED-0834-004C-846C-023A7E50C9BC}" dt="2024-06-25T20:03:03.778" v="11546" actId="1038"/>
          <ac:cxnSpMkLst>
            <pc:docMk/>
            <pc:sldMk cId="4289548306" sldId="319"/>
            <ac:cxnSpMk id="15" creationId="{EB14F2C7-F0B0-D67F-4A18-0DA6D863E562}"/>
          </ac:cxnSpMkLst>
        </pc:cxnChg>
        <pc:cxnChg chg="add mod">
          <ac:chgData name="Andrea Alberti" userId="12275355-81bb-4ff2-ba5f-108dd79076d4" providerId="ADAL" clId="{6DB074ED-0834-004C-846C-023A7E50C9BC}" dt="2024-06-25T20:03:01.475" v="11543" actId="1038"/>
          <ac:cxnSpMkLst>
            <pc:docMk/>
            <pc:sldMk cId="4289548306" sldId="319"/>
            <ac:cxnSpMk id="39" creationId="{5E81A99A-EBDD-B0B5-8B18-FE89285C5810}"/>
          </ac:cxnSpMkLst>
        </pc:cxnChg>
      </pc:sldChg>
      <pc:sldChg chg="addSp delSp modSp add mod modTransition">
        <pc:chgData name="Andrea Alberti" userId="12275355-81bb-4ff2-ba5f-108dd79076d4" providerId="ADAL" clId="{6DB074ED-0834-004C-846C-023A7E50C9BC}" dt="2024-06-26T14:16:44.890" v="12012" actId="20577"/>
        <pc:sldMkLst>
          <pc:docMk/>
          <pc:sldMk cId="3883054690" sldId="320"/>
        </pc:sldMkLst>
        <pc:spChg chg="add del">
          <ac:chgData name="Andrea Alberti" userId="12275355-81bb-4ff2-ba5f-108dd79076d4" providerId="ADAL" clId="{6DB074ED-0834-004C-846C-023A7E50C9BC}" dt="2024-06-21T15:33:27.188" v="8367" actId="478"/>
          <ac:spMkLst>
            <pc:docMk/>
            <pc:sldMk cId="3883054690" sldId="320"/>
            <ac:spMk id="3" creationId="{97D74B6E-B056-A939-A1AB-A04E8874A248}"/>
          </ac:spMkLst>
        </pc:spChg>
        <pc:spChg chg="add del mod">
          <ac:chgData name="Andrea Alberti" userId="12275355-81bb-4ff2-ba5f-108dd79076d4" providerId="ADAL" clId="{6DB074ED-0834-004C-846C-023A7E50C9BC}" dt="2024-06-21T15:51:08.201" v="8903" actId="478"/>
          <ac:spMkLst>
            <pc:docMk/>
            <pc:sldMk cId="3883054690" sldId="320"/>
            <ac:spMk id="5" creationId="{D25F7973-F904-5E48-EDDD-F694DFF61B93}"/>
          </ac:spMkLst>
        </pc:spChg>
        <pc:spChg chg="add del mod">
          <ac:chgData name="Andrea Alberti" userId="12275355-81bb-4ff2-ba5f-108dd79076d4" providerId="ADAL" clId="{6DB074ED-0834-004C-846C-023A7E50C9BC}" dt="2024-06-21T15:51:06.476" v="8902" actId="478"/>
          <ac:spMkLst>
            <pc:docMk/>
            <pc:sldMk cId="3883054690" sldId="320"/>
            <ac:spMk id="7" creationId="{3C760B7D-F408-3848-241A-A90F42078C67}"/>
          </ac:spMkLst>
        </pc:spChg>
        <pc:spChg chg="add del mod">
          <ac:chgData name="Andrea Alberti" userId="12275355-81bb-4ff2-ba5f-108dd79076d4" providerId="ADAL" clId="{6DB074ED-0834-004C-846C-023A7E50C9BC}" dt="2024-06-21T15:51:05.077" v="8901" actId="478"/>
          <ac:spMkLst>
            <pc:docMk/>
            <pc:sldMk cId="3883054690" sldId="320"/>
            <ac:spMk id="9" creationId="{0C180A34-476E-5D83-0951-9C86B1E88A4C}"/>
          </ac:spMkLst>
        </pc:spChg>
        <pc:spChg chg="add del mod">
          <ac:chgData name="Andrea Alberti" userId="12275355-81bb-4ff2-ba5f-108dd79076d4" providerId="ADAL" clId="{6DB074ED-0834-004C-846C-023A7E50C9BC}" dt="2024-06-21T15:51:03.613" v="8900" actId="478"/>
          <ac:spMkLst>
            <pc:docMk/>
            <pc:sldMk cId="3883054690" sldId="320"/>
            <ac:spMk id="11" creationId="{A8C88D50-8AD5-74CD-FC5A-2A4113CE7B3E}"/>
          </ac:spMkLst>
        </pc:spChg>
        <pc:spChg chg="del mod">
          <ac:chgData name="Andrea Alberti" userId="12275355-81bb-4ff2-ba5f-108dd79076d4" providerId="ADAL" clId="{6DB074ED-0834-004C-846C-023A7E50C9BC}" dt="2024-06-21T15:51:02.028" v="8899" actId="478"/>
          <ac:spMkLst>
            <pc:docMk/>
            <pc:sldMk cId="3883054690" sldId="320"/>
            <ac:spMk id="433" creationId="{00000000-0000-0000-0000-000000000000}"/>
          </ac:spMkLst>
        </pc:spChg>
        <pc:spChg chg="mod">
          <ac:chgData name="Andrea Alberti" userId="12275355-81bb-4ff2-ba5f-108dd79076d4" providerId="ADAL" clId="{6DB074ED-0834-004C-846C-023A7E50C9BC}" dt="2024-06-21T15:20:51.312" v="8157" actId="20577"/>
          <ac:spMkLst>
            <pc:docMk/>
            <pc:sldMk cId="3883054690" sldId="320"/>
            <ac:spMk id="434" creationId="{00000000-0000-0000-0000-000000000000}"/>
          </ac:spMkLst>
        </pc:spChg>
        <pc:spChg chg="mod">
          <ac:chgData name="Andrea Alberti" userId="12275355-81bb-4ff2-ba5f-108dd79076d4" providerId="ADAL" clId="{6DB074ED-0834-004C-846C-023A7E50C9BC}" dt="2024-06-21T15:59:04.644" v="9285" actId="20577"/>
          <ac:spMkLst>
            <pc:docMk/>
            <pc:sldMk cId="3883054690" sldId="320"/>
            <ac:spMk id="435" creationId="{00000000-0000-0000-0000-000000000000}"/>
          </ac:spMkLst>
        </pc:spChg>
        <pc:spChg chg="mod">
          <ac:chgData name="Andrea Alberti" userId="12275355-81bb-4ff2-ba5f-108dd79076d4" providerId="ADAL" clId="{6DB074ED-0834-004C-846C-023A7E50C9BC}" dt="2024-06-26T14:16:44.890" v="12012" actId="20577"/>
          <ac:spMkLst>
            <pc:docMk/>
            <pc:sldMk cId="3883054690" sldId="320"/>
            <ac:spMk id="436" creationId="{00000000-0000-0000-0000-000000000000}"/>
          </ac:spMkLst>
        </pc:spChg>
        <pc:spChg chg="del">
          <ac:chgData name="Andrea Alberti" userId="12275355-81bb-4ff2-ba5f-108dd79076d4" providerId="ADAL" clId="{6DB074ED-0834-004C-846C-023A7E50C9BC}" dt="2024-06-21T15:51:02.028" v="8899" actId="478"/>
          <ac:spMkLst>
            <pc:docMk/>
            <pc:sldMk cId="3883054690" sldId="320"/>
            <ac:spMk id="437" creationId="{00000000-0000-0000-0000-000000000000}"/>
          </ac:spMkLst>
        </pc:spChg>
        <pc:spChg chg="del">
          <ac:chgData name="Andrea Alberti" userId="12275355-81bb-4ff2-ba5f-108dd79076d4" providerId="ADAL" clId="{6DB074ED-0834-004C-846C-023A7E50C9BC}" dt="2024-06-21T15:51:02.028" v="8899" actId="478"/>
          <ac:spMkLst>
            <pc:docMk/>
            <pc:sldMk cId="3883054690" sldId="320"/>
            <ac:spMk id="438" creationId="{00000000-0000-0000-0000-000000000000}"/>
          </ac:spMkLst>
        </pc:spChg>
        <pc:spChg chg="mod">
          <ac:chgData name="Andrea Alberti" userId="12275355-81bb-4ff2-ba5f-108dd79076d4" providerId="ADAL" clId="{6DB074ED-0834-004C-846C-023A7E50C9BC}" dt="2024-06-21T16:00:46.324" v="9503" actId="1035"/>
          <ac:spMkLst>
            <pc:docMk/>
            <pc:sldMk cId="3883054690" sldId="320"/>
            <ac:spMk id="439" creationId="{00000000-0000-0000-0000-000000000000}"/>
          </ac:spMkLst>
        </pc:spChg>
        <pc:spChg chg="mod">
          <ac:chgData name="Andrea Alberti" userId="12275355-81bb-4ff2-ba5f-108dd79076d4" providerId="ADAL" clId="{6DB074ED-0834-004C-846C-023A7E50C9BC}" dt="2024-06-21T15:58:34.486" v="9214" actId="1076"/>
          <ac:spMkLst>
            <pc:docMk/>
            <pc:sldMk cId="3883054690" sldId="320"/>
            <ac:spMk id="440" creationId="{00000000-0000-0000-0000-000000000000}"/>
          </ac:spMkLst>
        </pc:spChg>
        <pc:spChg chg="del mod">
          <ac:chgData name="Andrea Alberti" userId="12275355-81bb-4ff2-ba5f-108dd79076d4" providerId="ADAL" clId="{6DB074ED-0834-004C-846C-023A7E50C9BC}" dt="2024-06-21T15:51:02.028" v="8899" actId="478"/>
          <ac:spMkLst>
            <pc:docMk/>
            <pc:sldMk cId="3883054690" sldId="320"/>
            <ac:spMk id="441" creationId="{00000000-0000-0000-0000-000000000000}"/>
          </ac:spMkLst>
        </pc:spChg>
        <pc:grpChg chg="mod">
          <ac:chgData name="Andrea Alberti" userId="12275355-81bb-4ff2-ba5f-108dd79076d4" providerId="ADAL" clId="{6DB074ED-0834-004C-846C-023A7E50C9BC}" dt="2024-06-21T16:00:46.324" v="9503" actId="1035"/>
          <ac:grpSpMkLst>
            <pc:docMk/>
            <pc:sldMk cId="3883054690" sldId="320"/>
            <ac:grpSpMk id="446" creationId="{00000000-0000-0000-0000-000000000000}"/>
          </ac:grpSpMkLst>
        </pc:grpChg>
        <pc:grpChg chg="mod">
          <ac:chgData name="Andrea Alberti" userId="12275355-81bb-4ff2-ba5f-108dd79076d4" providerId="ADAL" clId="{6DB074ED-0834-004C-846C-023A7E50C9BC}" dt="2024-06-21T15:58:34.486" v="9214" actId="1076"/>
          <ac:grpSpMkLst>
            <pc:docMk/>
            <pc:sldMk cId="3883054690" sldId="320"/>
            <ac:grpSpMk id="451" creationId="{00000000-0000-0000-0000-000000000000}"/>
          </ac:grpSpMkLst>
        </pc:grpChg>
        <pc:grpChg chg="del">
          <ac:chgData name="Andrea Alberti" userId="12275355-81bb-4ff2-ba5f-108dd79076d4" providerId="ADAL" clId="{6DB074ED-0834-004C-846C-023A7E50C9BC}" dt="2024-06-21T15:51:02.028" v="8899" actId="478"/>
          <ac:grpSpMkLst>
            <pc:docMk/>
            <pc:sldMk cId="3883054690" sldId="320"/>
            <ac:grpSpMk id="465" creationId="{00000000-0000-0000-0000-000000000000}"/>
          </ac:grpSpMkLst>
        </pc:grpChg>
        <pc:grpChg chg="del">
          <ac:chgData name="Andrea Alberti" userId="12275355-81bb-4ff2-ba5f-108dd79076d4" providerId="ADAL" clId="{6DB074ED-0834-004C-846C-023A7E50C9BC}" dt="2024-06-21T15:51:02.028" v="8899" actId="478"/>
          <ac:grpSpMkLst>
            <pc:docMk/>
            <pc:sldMk cId="3883054690" sldId="320"/>
            <ac:grpSpMk id="472" creationId="{00000000-0000-0000-0000-000000000000}"/>
          </ac:grpSpMkLst>
        </pc:grpChg>
        <pc:picChg chg="add mod">
          <ac:chgData name="Andrea Alberti" userId="12275355-81bb-4ff2-ba5f-108dd79076d4" providerId="ADAL" clId="{6DB074ED-0834-004C-846C-023A7E50C9BC}" dt="2024-06-24T09:55:26.187" v="11251" actId="1076"/>
          <ac:picMkLst>
            <pc:docMk/>
            <pc:sldMk cId="3883054690" sldId="320"/>
            <ac:picMk id="2" creationId="{AEAB6C29-191D-7E5C-DBE3-EA97931B575F}"/>
          </ac:picMkLst>
        </pc:picChg>
        <pc:cxnChg chg="mod">
          <ac:chgData name="Andrea Alberti" userId="12275355-81bb-4ff2-ba5f-108dd79076d4" providerId="ADAL" clId="{6DB074ED-0834-004C-846C-023A7E50C9BC}" dt="2024-06-21T16:00:46.324" v="9503" actId="1035"/>
          <ac:cxnSpMkLst>
            <pc:docMk/>
            <pc:sldMk cId="3883054690" sldId="320"/>
            <ac:cxnSpMk id="442" creationId="{00000000-0000-0000-0000-000000000000}"/>
          </ac:cxnSpMkLst>
        </pc:cxnChg>
        <pc:cxnChg chg="mod">
          <ac:chgData name="Andrea Alberti" userId="12275355-81bb-4ff2-ba5f-108dd79076d4" providerId="ADAL" clId="{6DB074ED-0834-004C-846C-023A7E50C9BC}" dt="2024-06-21T15:58:34.486" v="9214" actId="1076"/>
          <ac:cxnSpMkLst>
            <pc:docMk/>
            <pc:sldMk cId="3883054690" sldId="320"/>
            <ac:cxnSpMk id="443" creationId="{00000000-0000-0000-0000-000000000000}"/>
          </ac:cxnSpMkLst>
        </pc:cxnChg>
        <pc:cxnChg chg="del">
          <ac:chgData name="Andrea Alberti" userId="12275355-81bb-4ff2-ba5f-108dd79076d4" providerId="ADAL" clId="{6DB074ED-0834-004C-846C-023A7E50C9BC}" dt="2024-06-21T15:51:02.028" v="8899" actId="478"/>
          <ac:cxnSpMkLst>
            <pc:docMk/>
            <pc:sldMk cId="3883054690" sldId="320"/>
            <ac:cxnSpMk id="444" creationId="{00000000-0000-0000-0000-000000000000}"/>
          </ac:cxnSpMkLst>
        </pc:cxnChg>
        <pc:cxnChg chg="del">
          <ac:chgData name="Andrea Alberti" userId="12275355-81bb-4ff2-ba5f-108dd79076d4" providerId="ADAL" clId="{6DB074ED-0834-004C-846C-023A7E50C9BC}" dt="2024-06-21T15:51:02.028" v="8899" actId="478"/>
          <ac:cxnSpMkLst>
            <pc:docMk/>
            <pc:sldMk cId="3883054690" sldId="320"/>
            <ac:cxnSpMk id="445" creationId="{00000000-0000-0000-0000-000000000000}"/>
          </ac:cxnSpMkLst>
        </pc:cxnChg>
      </pc:sldChg>
      <pc:sldChg chg="addSp delSp modSp add del mod modTransition">
        <pc:chgData name="Andrea Alberti" userId="12275355-81bb-4ff2-ba5f-108dd79076d4" providerId="ADAL" clId="{6DB074ED-0834-004C-846C-023A7E50C9BC}" dt="2024-06-30T17:31:11.045" v="12177" actId="2696"/>
        <pc:sldMkLst>
          <pc:docMk/>
          <pc:sldMk cId="1835415967" sldId="321"/>
        </pc:sldMkLst>
        <pc:spChg chg="add mod">
          <ac:chgData name="Andrea Alberti" userId="12275355-81bb-4ff2-ba5f-108dd79076d4" providerId="ADAL" clId="{6DB074ED-0834-004C-846C-023A7E50C9BC}" dt="2024-06-22T10:54:34.345" v="10878" actId="1037"/>
          <ac:spMkLst>
            <pc:docMk/>
            <pc:sldMk cId="1835415967" sldId="321"/>
            <ac:spMk id="2" creationId="{E779B1AA-B324-324F-FEEC-AE9AA71327CB}"/>
          </ac:spMkLst>
        </pc:spChg>
        <pc:spChg chg="add mod">
          <ac:chgData name="Andrea Alberti" userId="12275355-81bb-4ff2-ba5f-108dd79076d4" providerId="ADAL" clId="{6DB074ED-0834-004C-846C-023A7E50C9BC}" dt="2024-06-22T10:54:27.764" v="10874" actId="20577"/>
          <ac:spMkLst>
            <pc:docMk/>
            <pc:sldMk cId="1835415967" sldId="321"/>
            <ac:spMk id="3" creationId="{8EC8512E-5A04-DF27-F6E0-BBFFAF04AF41}"/>
          </ac:spMkLst>
        </pc:spChg>
        <pc:spChg chg="add del mod">
          <ac:chgData name="Andrea Alberti" userId="12275355-81bb-4ff2-ba5f-108dd79076d4" providerId="ADAL" clId="{6DB074ED-0834-004C-846C-023A7E50C9BC}" dt="2024-06-21T15:34:09.350" v="8373" actId="478"/>
          <ac:spMkLst>
            <pc:docMk/>
            <pc:sldMk cId="1835415967" sldId="321"/>
            <ac:spMk id="3" creationId="{B3CB4D8E-5F4A-88D9-1A1B-45B88022D08C}"/>
          </ac:spMkLst>
        </pc:spChg>
        <pc:spChg chg="add del mod">
          <ac:chgData name="Andrea Alberti" userId="12275355-81bb-4ff2-ba5f-108dd79076d4" providerId="ADAL" clId="{6DB074ED-0834-004C-846C-023A7E50C9BC}" dt="2024-06-30T16:16:43.272" v="12115"/>
          <ac:spMkLst>
            <pc:docMk/>
            <pc:sldMk cId="1835415967" sldId="321"/>
            <ac:spMk id="5" creationId="{0B4F44DB-10D9-AD2B-2A79-5552747DF88F}"/>
          </ac:spMkLst>
        </pc:spChg>
        <pc:spChg chg="add del mod">
          <ac:chgData name="Andrea Alberti" userId="12275355-81bb-4ff2-ba5f-108dd79076d4" providerId="ADAL" clId="{6DB074ED-0834-004C-846C-023A7E50C9BC}" dt="2024-06-21T15:34:04.330" v="8371" actId="478"/>
          <ac:spMkLst>
            <pc:docMk/>
            <pc:sldMk cId="1835415967" sldId="321"/>
            <ac:spMk id="5" creationId="{709D0335-7B34-7A1C-C17B-FBDF503A012C}"/>
          </ac:spMkLst>
        </pc:spChg>
        <pc:spChg chg="add del mod">
          <ac:chgData name="Andrea Alberti" userId="12275355-81bb-4ff2-ba5f-108dd79076d4" providerId="ADAL" clId="{6DB074ED-0834-004C-846C-023A7E50C9BC}" dt="2024-06-21T15:34:03.196" v="8370" actId="478"/>
          <ac:spMkLst>
            <pc:docMk/>
            <pc:sldMk cId="1835415967" sldId="321"/>
            <ac:spMk id="7" creationId="{1A4553A6-7F2A-24D4-2F3A-5A6E46CAF608}"/>
          </ac:spMkLst>
        </pc:spChg>
        <pc:spChg chg="add del mod">
          <ac:chgData name="Andrea Alberti" userId="12275355-81bb-4ff2-ba5f-108dd79076d4" providerId="ADAL" clId="{6DB074ED-0834-004C-846C-023A7E50C9BC}" dt="2024-06-21T15:34:06.889" v="8372" actId="478"/>
          <ac:spMkLst>
            <pc:docMk/>
            <pc:sldMk cId="1835415967" sldId="321"/>
            <ac:spMk id="9" creationId="{DF4554CC-7119-50A4-FFFC-6B74BC9EC216}"/>
          </ac:spMkLst>
        </pc:spChg>
        <pc:spChg chg="mod">
          <ac:chgData name="Andrea Alberti" userId="12275355-81bb-4ff2-ba5f-108dd79076d4" providerId="ADAL" clId="{6DB074ED-0834-004C-846C-023A7E50C9BC}" dt="2024-06-21T15:36:23.043" v="8385" actId="27803"/>
          <ac:spMkLst>
            <pc:docMk/>
            <pc:sldMk cId="1835415967" sldId="321"/>
            <ac:spMk id="15" creationId="{4B0B9005-88B5-068C-9372-D4F6D024DB64}"/>
          </ac:spMkLst>
        </pc:spChg>
        <pc:spChg chg="mod">
          <ac:chgData name="Andrea Alberti" userId="12275355-81bb-4ff2-ba5f-108dd79076d4" providerId="ADAL" clId="{6DB074ED-0834-004C-846C-023A7E50C9BC}" dt="2024-06-21T15:36:23.043" v="8385" actId="27803"/>
          <ac:spMkLst>
            <pc:docMk/>
            <pc:sldMk cId="1835415967" sldId="321"/>
            <ac:spMk id="16" creationId="{35843DD8-EF5F-B478-9822-8D193BB3ED83}"/>
          </ac:spMkLst>
        </pc:spChg>
        <pc:spChg chg="mod">
          <ac:chgData name="Andrea Alberti" userId="12275355-81bb-4ff2-ba5f-108dd79076d4" providerId="ADAL" clId="{6DB074ED-0834-004C-846C-023A7E50C9BC}" dt="2024-06-21T15:36:23.043" v="8385" actId="27803"/>
          <ac:spMkLst>
            <pc:docMk/>
            <pc:sldMk cId="1835415967" sldId="321"/>
            <ac:spMk id="17" creationId="{3D9CBA2D-3685-8AAD-7A2D-0BE7B1A551CE}"/>
          </ac:spMkLst>
        </pc:spChg>
        <pc:spChg chg="mod">
          <ac:chgData name="Andrea Alberti" userId="12275355-81bb-4ff2-ba5f-108dd79076d4" providerId="ADAL" clId="{6DB074ED-0834-004C-846C-023A7E50C9BC}" dt="2024-06-21T15:36:23.043" v="8385" actId="27803"/>
          <ac:spMkLst>
            <pc:docMk/>
            <pc:sldMk cId="1835415967" sldId="321"/>
            <ac:spMk id="18" creationId="{C3B409B4-13E1-0E5F-2739-872AB2C87363}"/>
          </ac:spMkLst>
        </pc:spChg>
        <pc:spChg chg="mod">
          <ac:chgData name="Andrea Alberti" userId="12275355-81bb-4ff2-ba5f-108dd79076d4" providerId="ADAL" clId="{6DB074ED-0834-004C-846C-023A7E50C9BC}" dt="2024-06-21T15:36:23.043" v="8385" actId="27803"/>
          <ac:spMkLst>
            <pc:docMk/>
            <pc:sldMk cId="1835415967" sldId="321"/>
            <ac:spMk id="19" creationId="{9969F092-41A9-05E5-4CFB-13494680F472}"/>
          </ac:spMkLst>
        </pc:spChg>
        <pc:spChg chg="mod">
          <ac:chgData name="Andrea Alberti" userId="12275355-81bb-4ff2-ba5f-108dd79076d4" providerId="ADAL" clId="{6DB074ED-0834-004C-846C-023A7E50C9BC}" dt="2024-06-21T15:36:23.043" v="8385" actId="27803"/>
          <ac:spMkLst>
            <pc:docMk/>
            <pc:sldMk cId="1835415967" sldId="321"/>
            <ac:spMk id="20" creationId="{DFBCD2DC-4641-3C7C-DFA2-7CF8303F1059}"/>
          </ac:spMkLst>
        </pc:spChg>
        <pc:spChg chg="mod">
          <ac:chgData name="Andrea Alberti" userId="12275355-81bb-4ff2-ba5f-108dd79076d4" providerId="ADAL" clId="{6DB074ED-0834-004C-846C-023A7E50C9BC}" dt="2024-06-21T15:36:23.043" v="8385" actId="27803"/>
          <ac:spMkLst>
            <pc:docMk/>
            <pc:sldMk cId="1835415967" sldId="321"/>
            <ac:spMk id="21" creationId="{6335B1DF-466D-9650-54CE-664F4F59F5E3}"/>
          </ac:spMkLst>
        </pc:spChg>
        <pc:spChg chg="mod">
          <ac:chgData name="Andrea Alberti" userId="12275355-81bb-4ff2-ba5f-108dd79076d4" providerId="ADAL" clId="{6DB074ED-0834-004C-846C-023A7E50C9BC}" dt="2024-06-21T15:36:23.043" v="8385" actId="27803"/>
          <ac:spMkLst>
            <pc:docMk/>
            <pc:sldMk cId="1835415967" sldId="321"/>
            <ac:spMk id="22" creationId="{3A1CB213-24B2-C79C-9F93-95B102FDF21F}"/>
          </ac:spMkLst>
        </pc:spChg>
        <pc:spChg chg="mod">
          <ac:chgData name="Andrea Alberti" userId="12275355-81bb-4ff2-ba5f-108dd79076d4" providerId="ADAL" clId="{6DB074ED-0834-004C-846C-023A7E50C9BC}" dt="2024-06-21T15:36:23.043" v="8385" actId="27803"/>
          <ac:spMkLst>
            <pc:docMk/>
            <pc:sldMk cId="1835415967" sldId="321"/>
            <ac:spMk id="23" creationId="{8F746FE9-B91A-1B7F-081C-3FD073039579}"/>
          </ac:spMkLst>
        </pc:spChg>
        <pc:spChg chg="mod">
          <ac:chgData name="Andrea Alberti" userId="12275355-81bb-4ff2-ba5f-108dd79076d4" providerId="ADAL" clId="{6DB074ED-0834-004C-846C-023A7E50C9BC}" dt="2024-06-21T15:36:23.043" v="8385" actId="27803"/>
          <ac:spMkLst>
            <pc:docMk/>
            <pc:sldMk cId="1835415967" sldId="321"/>
            <ac:spMk id="24" creationId="{54AC8FCD-5CBE-3528-D4B3-6C619A653598}"/>
          </ac:spMkLst>
        </pc:spChg>
        <pc:spChg chg="mod">
          <ac:chgData name="Andrea Alberti" userId="12275355-81bb-4ff2-ba5f-108dd79076d4" providerId="ADAL" clId="{6DB074ED-0834-004C-846C-023A7E50C9BC}" dt="2024-06-21T15:36:23.043" v="8385" actId="27803"/>
          <ac:spMkLst>
            <pc:docMk/>
            <pc:sldMk cId="1835415967" sldId="321"/>
            <ac:spMk id="25" creationId="{C866DA9F-4219-69D6-7F26-D5F8E0A7C554}"/>
          </ac:spMkLst>
        </pc:spChg>
        <pc:spChg chg="mod">
          <ac:chgData name="Andrea Alberti" userId="12275355-81bb-4ff2-ba5f-108dd79076d4" providerId="ADAL" clId="{6DB074ED-0834-004C-846C-023A7E50C9BC}" dt="2024-06-21T15:36:23.043" v="8385" actId="27803"/>
          <ac:spMkLst>
            <pc:docMk/>
            <pc:sldMk cId="1835415967" sldId="321"/>
            <ac:spMk id="26" creationId="{C305A7A8-B80E-3D0D-1F52-B05D2CB46DCB}"/>
          </ac:spMkLst>
        </pc:spChg>
        <pc:spChg chg="mod">
          <ac:chgData name="Andrea Alberti" userId="12275355-81bb-4ff2-ba5f-108dd79076d4" providerId="ADAL" clId="{6DB074ED-0834-004C-846C-023A7E50C9BC}" dt="2024-06-21T15:36:23.043" v="8385" actId="27803"/>
          <ac:spMkLst>
            <pc:docMk/>
            <pc:sldMk cId="1835415967" sldId="321"/>
            <ac:spMk id="27" creationId="{38433F6F-1BDC-BF00-BC9F-D651FBB4831C}"/>
          </ac:spMkLst>
        </pc:spChg>
        <pc:spChg chg="mod">
          <ac:chgData name="Andrea Alberti" userId="12275355-81bb-4ff2-ba5f-108dd79076d4" providerId="ADAL" clId="{6DB074ED-0834-004C-846C-023A7E50C9BC}" dt="2024-06-21T15:36:23.043" v="8385" actId="27803"/>
          <ac:spMkLst>
            <pc:docMk/>
            <pc:sldMk cId="1835415967" sldId="321"/>
            <ac:spMk id="28" creationId="{4A46DB78-29E1-9FE3-8502-6BE915FE793D}"/>
          </ac:spMkLst>
        </pc:spChg>
        <pc:spChg chg="mod">
          <ac:chgData name="Andrea Alberti" userId="12275355-81bb-4ff2-ba5f-108dd79076d4" providerId="ADAL" clId="{6DB074ED-0834-004C-846C-023A7E50C9BC}" dt="2024-06-21T15:36:23.043" v="8385" actId="27803"/>
          <ac:spMkLst>
            <pc:docMk/>
            <pc:sldMk cId="1835415967" sldId="321"/>
            <ac:spMk id="29" creationId="{B7E6C796-E0DA-67C7-9F27-0E9F3481A065}"/>
          </ac:spMkLst>
        </pc:spChg>
        <pc:spChg chg="mod">
          <ac:chgData name="Andrea Alberti" userId="12275355-81bb-4ff2-ba5f-108dd79076d4" providerId="ADAL" clId="{6DB074ED-0834-004C-846C-023A7E50C9BC}" dt="2024-06-21T15:36:23.043" v="8385" actId="27803"/>
          <ac:spMkLst>
            <pc:docMk/>
            <pc:sldMk cId="1835415967" sldId="321"/>
            <ac:spMk id="30" creationId="{3802B92E-0649-B28B-A2D7-4EA3C8BBDC55}"/>
          </ac:spMkLst>
        </pc:spChg>
        <pc:spChg chg="mod">
          <ac:chgData name="Andrea Alberti" userId="12275355-81bb-4ff2-ba5f-108dd79076d4" providerId="ADAL" clId="{6DB074ED-0834-004C-846C-023A7E50C9BC}" dt="2024-06-21T15:36:23.043" v="8385" actId="27803"/>
          <ac:spMkLst>
            <pc:docMk/>
            <pc:sldMk cId="1835415967" sldId="321"/>
            <ac:spMk id="31" creationId="{4408CA15-9615-9578-9693-76923D2193B8}"/>
          </ac:spMkLst>
        </pc:spChg>
        <pc:spChg chg="mod">
          <ac:chgData name="Andrea Alberti" userId="12275355-81bb-4ff2-ba5f-108dd79076d4" providerId="ADAL" clId="{6DB074ED-0834-004C-846C-023A7E50C9BC}" dt="2024-06-21T15:36:23.043" v="8385" actId="27803"/>
          <ac:spMkLst>
            <pc:docMk/>
            <pc:sldMk cId="1835415967" sldId="321"/>
            <ac:spMk id="32" creationId="{630AA25E-3D84-8D96-F882-216232B14D28}"/>
          </ac:spMkLst>
        </pc:spChg>
        <pc:spChg chg="mod">
          <ac:chgData name="Andrea Alberti" userId="12275355-81bb-4ff2-ba5f-108dd79076d4" providerId="ADAL" clId="{6DB074ED-0834-004C-846C-023A7E50C9BC}" dt="2024-06-21T15:36:23.043" v="8385" actId="27803"/>
          <ac:spMkLst>
            <pc:docMk/>
            <pc:sldMk cId="1835415967" sldId="321"/>
            <ac:spMk id="33" creationId="{456DD962-FB4E-3524-CB10-97590C3355D0}"/>
          </ac:spMkLst>
        </pc:spChg>
        <pc:spChg chg="mod">
          <ac:chgData name="Andrea Alberti" userId="12275355-81bb-4ff2-ba5f-108dd79076d4" providerId="ADAL" clId="{6DB074ED-0834-004C-846C-023A7E50C9BC}" dt="2024-06-21T15:36:23.043" v="8385" actId="27803"/>
          <ac:spMkLst>
            <pc:docMk/>
            <pc:sldMk cId="1835415967" sldId="321"/>
            <ac:spMk id="34" creationId="{3E6AA6CF-D7D0-D652-5D68-6374FA59D775}"/>
          </ac:spMkLst>
        </pc:spChg>
        <pc:spChg chg="mod">
          <ac:chgData name="Andrea Alberti" userId="12275355-81bb-4ff2-ba5f-108dd79076d4" providerId="ADAL" clId="{6DB074ED-0834-004C-846C-023A7E50C9BC}" dt="2024-06-21T15:36:23.043" v="8385" actId="27803"/>
          <ac:spMkLst>
            <pc:docMk/>
            <pc:sldMk cId="1835415967" sldId="321"/>
            <ac:spMk id="35" creationId="{01A26BFE-09BE-5CE1-2284-AE365081C526}"/>
          </ac:spMkLst>
        </pc:spChg>
        <pc:spChg chg="mod">
          <ac:chgData name="Andrea Alberti" userId="12275355-81bb-4ff2-ba5f-108dd79076d4" providerId="ADAL" clId="{6DB074ED-0834-004C-846C-023A7E50C9BC}" dt="2024-06-21T15:36:23.043" v="8385" actId="27803"/>
          <ac:spMkLst>
            <pc:docMk/>
            <pc:sldMk cId="1835415967" sldId="321"/>
            <ac:spMk id="36" creationId="{775521FA-EFCF-0889-61A7-8B6C74557D2D}"/>
          </ac:spMkLst>
        </pc:spChg>
        <pc:spChg chg="mod">
          <ac:chgData name="Andrea Alberti" userId="12275355-81bb-4ff2-ba5f-108dd79076d4" providerId="ADAL" clId="{6DB074ED-0834-004C-846C-023A7E50C9BC}" dt="2024-06-21T15:36:23.043" v="8385" actId="27803"/>
          <ac:spMkLst>
            <pc:docMk/>
            <pc:sldMk cId="1835415967" sldId="321"/>
            <ac:spMk id="37" creationId="{D9378B7B-A376-B742-16C4-A132B0AD9759}"/>
          </ac:spMkLst>
        </pc:spChg>
        <pc:spChg chg="mod">
          <ac:chgData name="Andrea Alberti" userId="12275355-81bb-4ff2-ba5f-108dd79076d4" providerId="ADAL" clId="{6DB074ED-0834-004C-846C-023A7E50C9BC}" dt="2024-06-21T15:36:23.043" v="8385" actId="27803"/>
          <ac:spMkLst>
            <pc:docMk/>
            <pc:sldMk cId="1835415967" sldId="321"/>
            <ac:spMk id="38" creationId="{CE0BBBC9-2096-BBA8-401C-9151E767E6E5}"/>
          </ac:spMkLst>
        </pc:spChg>
        <pc:spChg chg="mod">
          <ac:chgData name="Andrea Alberti" userId="12275355-81bb-4ff2-ba5f-108dd79076d4" providerId="ADAL" clId="{6DB074ED-0834-004C-846C-023A7E50C9BC}" dt="2024-06-21T15:36:23.043" v="8385" actId="27803"/>
          <ac:spMkLst>
            <pc:docMk/>
            <pc:sldMk cId="1835415967" sldId="321"/>
            <ac:spMk id="39" creationId="{51D4E593-CE1B-A813-C34C-B23788262E37}"/>
          </ac:spMkLst>
        </pc:spChg>
        <pc:spChg chg="mod">
          <ac:chgData name="Andrea Alberti" userId="12275355-81bb-4ff2-ba5f-108dd79076d4" providerId="ADAL" clId="{6DB074ED-0834-004C-846C-023A7E50C9BC}" dt="2024-06-21T15:36:23.043" v="8385" actId="27803"/>
          <ac:spMkLst>
            <pc:docMk/>
            <pc:sldMk cId="1835415967" sldId="321"/>
            <ac:spMk id="40" creationId="{E7C47747-054E-F86F-DA42-6595DEE6F8E2}"/>
          </ac:spMkLst>
        </pc:spChg>
        <pc:spChg chg="mod">
          <ac:chgData name="Andrea Alberti" userId="12275355-81bb-4ff2-ba5f-108dd79076d4" providerId="ADAL" clId="{6DB074ED-0834-004C-846C-023A7E50C9BC}" dt="2024-06-21T15:36:23.043" v="8385" actId="27803"/>
          <ac:spMkLst>
            <pc:docMk/>
            <pc:sldMk cId="1835415967" sldId="321"/>
            <ac:spMk id="41" creationId="{AD1284D2-9B8B-96FF-449A-2C6CCE0370FD}"/>
          </ac:spMkLst>
        </pc:spChg>
        <pc:spChg chg="mod">
          <ac:chgData name="Andrea Alberti" userId="12275355-81bb-4ff2-ba5f-108dd79076d4" providerId="ADAL" clId="{6DB074ED-0834-004C-846C-023A7E50C9BC}" dt="2024-06-21T15:36:23.043" v="8385" actId="27803"/>
          <ac:spMkLst>
            <pc:docMk/>
            <pc:sldMk cId="1835415967" sldId="321"/>
            <ac:spMk id="42" creationId="{E9D75F15-E1E5-CE6D-7D4A-8299288ACFC8}"/>
          </ac:spMkLst>
        </pc:spChg>
        <pc:spChg chg="mod">
          <ac:chgData name="Andrea Alberti" userId="12275355-81bb-4ff2-ba5f-108dd79076d4" providerId="ADAL" clId="{6DB074ED-0834-004C-846C-023A7E50C9BC}" dt="2024-06-21T15:36:23.043" v="8385" actId="27803"/>
          <ac:spMkLst>
            <pc:docMk/>
            <pc:sldMk cId="1835415967" sldId="321"/>
            <ac:spMk id="43" creationId="{1C98513F-EE1F-1AD7-F6F4-BABFEFB9EB8E}"/>
          </ac:spMkLst>
        </pc:spChg>
        <pc:spChg chg="mod">
          <ac:chgData name="Andrea Alberti" userId="12275355-81bb-4ff2-ba5f-108dd79076d4" providerId="ADAL" clId="{6DB074ED-0834-004C-846C-023A7E50C9BC}" dt="2024-06-21T15:36:23.043" v="8385" actId="27803"/>
          <ac:spMkLst>
            <pc:docMk/>
            <pc:sldMk cId="1835415967" sldId="321"/>
            <ac:spMk id="44" creationId="{270DB479-687F-5EEB-5EDE-49D08BED7DC0}"/>
          </ac:spMkLst>
        </pc:spChg>
        <pc:spChg chg="mod">
          <ac:chgData name="Andrea Alberti" userId="12275355-81bb-4ff2-ba5f-108dd79076d4" providerId="ADAL" clId="{6DB074ED-0834-004C-846C-023A7E50C9BC}" dt="2024-06-21T15:36:23.043" v="8385" actId="27803"/>
          <ac:spMkLst>
            <pc:docMk/>
            <pc:sldMk cId="1835415967" sldId="321"/>
            <ac:spMk id="45" creationId="{942BDF2B-76EF-A9A4-6547-5381FC76F52E}"/>
          </ac:spMkLst>
        </pc:spChg>
        <pc:spChg chg="mod">
          <ac:chgData name="Andrea Alberti" userId="12275355-81bb-4ff2-ba5f-108dd79076d4" providerId="ADAL" clId="{6DB074ED-0834-004C-846C-023A7E50C9BC}" dt="2024-06-21T15:36:23.043" v="8385" actId="27803"/>
          <ac:spMkLst>
            <pc:docMk/>
            <pc:sldMk cId="1835415967" sldId="321"/>
            <ac:spMk id="46" creationId="{3A19683B-210A-D7FF-8799-9E606E3172FF}"/>
          </ac:spMkLst>
        </pc:spChg>
        <pc:spChg chg="mod">
          <ac:chgData name="Andrea Alberti" userId="12275355-81bb-4ff2-ba5f-108dd79076d4" providerId="ADAL" clId="{6DB074ED-0834-004C-846C-023A7E50C9BC}" dt="2024-06-21T15:36:23.043" v="8385" actId="27803"/>
          <ac:spMkLst>
            <pc:docMk/>
            <pc:sldMk cId="1835415967" sldId="321"/>
            <ac:spMk id="48" creationId="{8716A7E1-6604-5F5F-C2E8-885C98636779}"/>
          </ac:spMkLst>
        </pc:spChg>
        <pc:spChg chg="mod">
          <ac:chgData name="Andrea Alberti" userId="12275355-81bb-4ff2-ba5f-108dd79076d4" providerId="ADAL" clId="{6DB074ED-0834-004C-846C-023A7E50C9BC}" dt="2024-06-21T15:36:23.043" v="8385" actId="27803"/>
          <ac:spMkLst>
            <pc:docMk/>
            <pc:sldMk cId="1835415967" sldId="321"/>
            <ac:spMk id="49" creationId="{674F5282-7537-585C-58C1-D3C7D5B20504}"/>
          </ac:spMkLst>
        </pc:spChg>
        <pc:spChg chg="mod">
          <ac:chgData name="Andrea Alberti" userId="12275355-81bb-4ff2-ba5f-108dd79076d4" providerId="ADAL" clId="{6DB074ED-0834-004C-846C-023A7E50C9BC}" dt="2024-06-21T15:36:23.043" v="8385" actId="27803"/>
          <ac:spMkLst>
            <pc:docMk/>
            <pc:sldMk cId="1835415967" sldId="321"/>
            <ac:spMk id="51" creationId="{D43E6C98-28CC-48B5-F954-06D1FAE08A79}"/>
          </ac:spMkLst>
        </pc:spChg>
        <pc:spChg chg="mod">
          <ac:chgData name="Andrea Alberti" userId="12275355-81bb-4ff2-ba5f-108dd79076d4" providerId="ADAL" clId="{6DB074ED-0834-004C-846C-023A7E50C9BC}" dt="2024-06-21T15:36:23.043" v="8385" actId="27803"/>
          <ac:spMkLst>
            <pc:docMk/>
            <pc:sldMk cId="1835415967" sldId="321"/>
            <ac:spMk id="52" creationId="{8686A640-EB72-2202-060B-D578842FB453}"/>
          </ac:spMkLst>
        </pc:spChg>
        <pc:spChg chg="mod">
          <ac:chgData name="Andrea Alberti" userId="12275355-81bb-4ff2-ba5f-108dd79076d4" providerId="ADAL" clId="{6DB074ED-0834-004C-846C-023A7E50C9BC}" dt="2024-06-21T15:36:23.043" v="8385" actId="27803"/>
          <ac:spMkLst>
            <pc:docMk/>
            <pc:sldMk cId="1835415967" sldId="321"/>
            <ac:spMk id="54" creationId="{955E5051-A0D1-2651-942A-B6307510971B}"/>
          </ac:spMkLst>
        </pc:spChg>
        <pc:spChg chg="mod">
          <ac:chgData name="Andrea Alberti" userId="12275355-81bb-4ff2-ba5f-108dd79076d4" providerId="ADAL" clId="{6DB074ED-0834-004C-846C-023A7E50C9BC}" dt="2024-06-21T15:36:23.043" v="8385" actId="27803"/>
          <ac:spMkLst>
            <pc:docMk/>
            <pc:sldMk cId="1835415967" sldId="321"/>
            <ac:spMk id="55" creationId="{43A15174-FED8-C17A-A9E6-4B868613E73A}"/>
          </ac:spMkLst>
        </pc:spChg>
        <pc:spChg chg="mod">
          <ac:chgData name="Andrea Alberti" userId="12275355-81bb-4ff2-ba5f-108dd79076d4" providerId="ADAL" clId="{6DB074ED-0834-004C-846C-023A7E50C9BC}" dt="2024-06-21T15:36:23.043" v="8385" actId="27803"/>
          <ac:spMkLst>
            <pc:docMk/>
            <pc:sldMk cId="1835415967" sldId="321"/>
            <ac:spMk id="57" creationId="{22CE511D-AE97-200C-1F0D-205CF2C2C208}"/>
          </ac:spMkLst>
        </pc:spChg>
        <pc:spChg chg="mod">
          <ac:chgData name="Andrea Alberti" userId="12275355-81bb-4ff2-ba5f-108dd79076d4" providerId="ADAL" clId="{6DB074ED-0834-004C-846C-023A7E50C9BC}" dt="2024-06-21T15:36:23.043" v="8385" actId="27803"/>
          <ac:spMkLst>
            <pc:docMk/>
            <pc:sldMk cId="1835415967" sldId="321"/>
            <ac:spMk id="58" creationId="{E2F05FE0-7D99-7F66-EE26-8E5B0A55AE0B}"/>
          </ac:spMkLst>
        </pc:spChg>
        <pc:spChg chg="mod">
          <ac:chgData name="Andrea Alberti" userId="12275355-81bb-4ff2-ba5f-108dd79076d4" providerId="ADAL" clId="{6DB074ED-0834-004C-846C-023A7E50C9BC}" dt="2024-06-21T15:36:23.043" v="8385" actId="27803"/>
          <ac:spMkLst>
            <pc:docMk/>
            <pc:sldMk cId="1835415967" sldId="321"/>
            <ac:spMk id="60" creationId="{EA52B78E-053F-2324-E8E5-D494DEAC86EF}"/>
          </ac:spMkLst>
        </pc:spChg>
        <pc:spChg chg="mod">
          <ac:chgData name="Andrea Alberti" userId="12275355-81bb-4ff2-ba5f-108dd79076d4" providerId="ADAL" clId="{6DB074ED-0834-004C-846C-023A7E50C9BC}" dt="2024-06-21T15:36:23.043" v="8385" actId="27803"/>
          <ac:spMkLst>
            <pc:docMk/>
            <pc:sldMk cId="1835415967" sldId="321"/>
            <ac:spMk id="61" creationId="{B57D54D3-68BF-F1F0-F1AB-BBF529759CE2}"/>
          </ac:spMkLst>
        </pc:spChg>
        <pc:spChg chg="mod">
          <ac:chgData name="Andrea Alberti" userId="12275355-81bb-4ff2-ba5f-108dd79076d4" providerId="ADAL" clId="{6DB074ED-0834-004C-846C-023A7E50C9BC}" dt="2024-06-21T15:36:23.043" v="8385" actId="27803"/>
          <ac:spMkLst>
            <pc:docMk/>
            <pc:sldMk cId="1835415967" sldId="321"/>
            <ac:spMk id="63" creationId="{747A628E-B706-C8A3-C021-5CEC24F335E5}"/>
          </ac:spMkLst>
        </pc:spChg>
        <pc:spChg chg="mod">
          <ac:chgData name="Andrea Alberti" userId="12275355-81bb-4ff2-ba5f-108dd79076d4" providerId="ADAL" clId="{6DB074ED-0834-004C-846C-023A7E50C9BC}" dt="2024-06-21T15:36:23.043" v="8385" actId="27803"/>
          <ac:spMkLst>
            <pc:docMk/>
            <pc:sldMk cId="1835415967" sldId="321"/>
            <ac:spMk id="384" creationId="{F8849DC8-766A-464A-BB75-13A1A1BF4D37}"/>
          </ac:spMkLst>
        </pc:spChg>
        <pc:spChg chg="mod">
          <ac:chgData name="Andrea Alberti" userId="12275355-81bb-4ff2-ba5f-108dd79076d4" providerId="ADAL" clId="{6DB074ED-0834-004C-846C-023A7E50C9BC}" dt="2024-06-21T15:36:23.043" v="8385" actId="27803"/>
          <ac:spMkLst>
            <pc:docMk/>
            <pc:sldMk cId="1835415967" sldId="321"/>
            <ac:spMk id="385" creationId="{C9FEF556-916F-4C2E-EAD3-78C8B5D79A25}"/>
          </ac:spMkLst>
        </pc:spChg>
        <pc:spChg chg="mod">
          <ac:chgData name="Andrea Alberti" userId="12275355-81bb-4ff2-ba5f-108dd79076d4" providerId="ADAL" clId="{6DB074ED-0834-004C-846C-023A7E50C9BC}" dt="2024-06-21T15:36:23.043" v="8385" actId="27803"/>
          <ac:spMkLst>
            <pc:docMk/>
            <pc:sldMk cId="1835415967" sldId="321"/>
            <ac:spMk id="387" creationId="{13F163EF-A2A5-FACC-F80E-BDE5AB75C6A9}"/>
          </ac:spMkLst>
        </pc:spChg>
        <pc:spChg chg="mod">
          <ac:chgData name="Andrea Alberti" userId="12275355-81bb-4ff2-ba5f-108dd79076d4" providerId="ADAL" clId="{6DB074ED-0834-004C-846C-023A7E50C9BC}" dt="2024-06-21T15:36:23.043" v="8385" actId="27803"/>
          <ac:spMkLst>
            <pc:docMk/>
            <pc:sldMk cId="1835415967" sldId="321"/>
            <ac:spMk id="388" creationId="{5140BF56-46CE-7B5F-81E4-E8BEF95FECFB}"/>
          </ac:spMkLst>
        </pc:spChg>
        <pc:spChg chg="mod">
          <ac:chgData name="Andrea Alberti" userId="12275355-81bb-4ff2-ba5f-108dd79076d4" providerId="ADAL" clId="{6DB074ED-0834-004C-846C-023A7E50C9BC}" dt="2024-06-21T15:36:23.043" v="8385" actId="27803"/>
          <ac:spMkLst>
            <pc:docMk/>
            <pc:sldMk cId="1835415967" sldId="321"/>
            <ac:spMk id="390" creationId="{AD56E75F-339A-3A2A-800D-D75FFC55B458}"/>
          </ac:spMkLst>
        </pc:spChg>
        <pc:spChg chg="mod">
          <ac:chgData name="Andrea Alberti" userId="12275355-81bb-4ff2-ba5f-108dd79076d4" providerId="ADAL" clId="{6DB074ED-0834-004C-846C-023A7E50C9BC}" dt="2024-06-21T15:36:23.043" v="8385" actId="27803"/>
          <ac:spMkLst>
            <pc:docMk/>
            <pc:sldMk cId="1835415967" sldId="321"/>
            <ac:spMk id="391" creationId="{6BF3C19C-E0F5-BD8E-A73E-73FA57D29932}"/>
          </ac:spMkLst>
        </pc:spChg>
        <pc:spChg chg="mod">
          <ac:chgData name="Andrea Alberti" userId="12275355-81bb-4ff2-ba5f-108dd79076d4" providerId="ADAL" clId="{6DB074ED-0834-004C-846C-023A7E50C9BC}" dt="2024-06-21T15:36:23.043" v="8385" actId="27803"/>
          <ac:spMkLst>
            <pc:docMk/>
            <pc:sldMk cId="1835415967" sldId="321"/>
            <ac:spMk id="393" creationId="{ABFA81E3-C138-F78C-B44E-DBBFD43DBD69}"/>
          </ac:spMkLst>
        </pc:spChg>
        <pc:spChg chg="mod">
          <ac:chgData name="Andrea Alberti" userId="12275355-81bb-4ff2-ba5f-108dd79076d4" providerId="ADAL" clId="{6DB074ED-0834-004C-846C-023A7E50C9BC}" dt="2024-06-21T15:36:23.043" v="8385" actId="27803"/>
          <ac:spMkLst>
            <pc:docMk/>
            <pc:sldMk cId="1835415967" sldId="321"/>
            <ac:spMk id="394" creationId="{6EEDCAFC-D346-7FED-3D8D-B4B342C0087A}"/>
          </ac:spMkLst>
        </pc:spChg>
        <pc:spChg chg="mod">
          <ac:chgData name="Andrea Alberti" userId="12275355-81bb-4ff2-ba5f-108dd79076d4" providerId="ADAL" clId="{6DB074ED-0834-004C-846C-023A7E50C9BC}" dt="2024-06-21T15:36:23.043" v="8385" actId="27803"/>
          <ac:spMkLst>
            <pc:docMk/>
            <pc:sldMk cId="1835415967" sldId="321"/>
            <ac:spMk id="396" creationId="{2E2ECE46-9B3E-5A91-BED7-664AF5D4D96C}"/>
          </ac:spMkLst>
        </pc:spChg>
        <pc:spChg chg="mod">
          <ac:chgData name="Andrea Alberti" userId="12275355-81bb-4ff2-ba5f-108dd79076d4" providerId="ADAL" clId="{6DB074ED-0834-004C-846C-023A7E50C9BC}" dt="2024-06-21T15:36:23.043" v="8385" actId="27803"/>
          <ac:spMkLst>
            <pc:docMk/>
            <pc:sldMk cId="1835415967" sldId="321"/>
            <ac:spMk id="397" creationId="{31E23C76-2413-2F69-F3A6-0D6EE0916CBE}"/>
          </ac:spMkLst>
        </pc:spChg>
        <pc:spChg chg="add del mod">
          <ac:chgData name="Andrea Alberti" userId="12275355-81bb-4ff2-ba5f-108dd79076d4" providerId="ADAL" clId="{6DB074ED-0834-004C-846C-023A7E50C9BC}" dt="2024-06-21T15:36:41.255" v="8390" actId="478"/>
          <ac:spMkLst>
            <pc:docMk/>
            <pc:sldMk cId="1835415967" sldId="321"/>
            <ac:spMk id="399" creationId="{910BC82F-F6FE-4490-AD0A-BCB37539DF61}"/>
          </ac:spMkLst>
        </pc:spChg>
        <pc:spChg chg="mod topLvl">
          <ac:chgData name="Andrea Alberti" userId="12275355-81bb-4ff2-ba5f-108dd79076d4" providerId="ADAL" clId="{6DB074ED-0834-004C-846C-023A7E50C9BC}" dt="2024-06-30T16:22:55.263" v="12171" actId="207"/>
          <ac:spMkLst>
            <pc:docMk/>
            <pc:sldMk cId="1835415967" sldId="321"/>
            <ac:spMk id="401" creationId="{10F957E0-FDC4-3CF6-2277-29C0949837F5}"/>
          </ac:spMkLst>
        </pc:spChg>
        <pc:spChg chg="mod topLvl">
          <ac:chgData name="Andrea Alberti" userId="12275355-81bb-4ff2-ba5f-108dd79076d4" providerId="ADAL" clId="{6DB074ED-0834-004C-846C-023A7E50C9BC}" dt="2024-06-30T16:22:55.263" v="12171" actId="207"/>
          <ac:spMkLst>
            <pc:docMk/>
            <pc:sldMk cId="1835415967" sldId="321"/>
            <ac:spMk id="402" creationId="{260A0530-1165-B031-883D-8E72C84202DB}"/>
          </ac:spMkLst>
        </pc:spChg>
        <pc:spChg chg="del mod">
          <ac:chgData name="Andrea Alberti" userId="12275355-81bb-4ff2-ba5f-108dd79076d4" providerId="ADAL" clId="{6DB074ED-0834-004C-846C-023A7E50C9BC}" dt="2024-06-21T15:39:53.113" v="8455" actId="478"/>
          <ac:spMkLst>
            <pc:docMk/>
            <pc:sldMk cId="1835415967" sldId="321"/>
            <ac:spMk id="403" creationId="{2E8FD0ED-9B10-7F3C-EE45-20A95AB33DA3}"/>
          </ac:spMkLst>
        </pc:spChg>
        <pc:spChg chg="mod topLvl">
          <ac:chgData name="Andrea Alberti" userId="12275355-81bb-4ff2-ba5f-108dd79076d4" providerId="ADAL" clId="{6DB074ED-0834-004C-846C-023A7E50C9BC}" dt="2024-06-30T16:22:55.263" v="12171" actId="207"/>
          <ac:spMkLst>
            <pc:docMk/>
            <pc:sldMk cId="1835415967" sldId="321"/>
            <ac:spMk id="404" creationId="{4BFFB810-CAAC-C348-7BA1-53440065FA4F}"/>
          </ac:spMkLst>
        </pc:spChg>
        <pc:spChg chg="del mod">
          <ac:chgData name="Andrea Alberti" userId="12275355-81bb-4ff2-ba5f-108dd79076d4" providerId="ADAL" clId="{6DB074ED-0834-004C-846C-023A7E50C9BC}" dt="2024-06-21T15:38:03.929" v="8417" actId="478"/>
          <ac:spMkLst>
            <pc:docMk/>
            <pc:sldMk cId="1835415967" sldId="321"/>
            <ac:spMk id="405" creationId="{639E48C9-8FAE-26AB-59D1-4E6D8EF4003C}"/>
          </ac:spMkLst>
        </pc:spChg>
        <pc:spChg chg="mod topLvl">
          <ac:chgData name="Andrea Alberti" userId="12275355-81bb-4ff2-ba5f-108dd79076d4" providerId="ADAL" clId="{6DB074ED-0834-004C-846C-023A7E50C9BC}" dt="2024-06-30T16:22:55.263" v="12171" actId="207"/>
          <ac:spMkLst>
            <pc:docMk/>
            <pc:sldMk cId="1835415967" sldId="321"/>
            <ac:spMk id="406" creationId="{023BA1F6-1E26-BB42-4C42-ED708A25B1FB}"/>
          </ac:spMkLst>
        </pc:spChg>
        <pc:spChg chg="del mod">
          <ac:chgData name="Andrea Alberti" userId="12275355-81bb-4ff2-ba5f-108dd79076d4" providerId="ADAL" clId="{6DB074ED-0834-004C-846C-023A7E50C9BC}" dt="2024-06-21T15:38:12.199" v="8420" actId="478"/>
          <ac:spMkLst>
            <pc:docMk/>
            <pc:sldMk cId="1835415967" sldId="321"/>
            <ac:spMk id="407" creationId="{832B3F12-097E-4FCE-E45E-F7022F97F472}"/>
          </ac:spMkLst>
        </pc:spChg>
        <pc:spChg chg="mod topLvl">
          <ac:chgData name="Andrea Alberti" userId="12275355-81bb-4ff2-ba5f-108dd79076d4" providerId="ADAL" clId="{6DB074ED-0834-004C-846C-023A7E50C9BC}" dt="2024-06-30T16:22:55.263" v="12171" actId="207"/>
          <ac:spMkLst>
            <pc:docMk/>
            <pc:sldMk cId="1835415967" sldId="321"/>
            <ac:spMk id="408" creationId="{45F4F529-0D7A-31AD-D122-D6BA9F894AF4}"/>
          </ac:spMkLst>
        </pc:spChg>
        <pc:spChg chg="del mod">
          <ac:chgData name="Andrea Alberti" userId="12275355-81bb-4ff2-ba5f-108dd79076d4" providerId="ADAL" clId="{6DB074ED-0834-004C-846C-023A7E50C9BC}" dt="2024-06-21T15:38:20.584" v="8423" actId="478"/>
          <ac:spMkLst>
            <pc:docMk/>
            <pc:sldMk cId="1835415967" sldId="321"/>
            <ac:spMk id="409" creationId="{F3B607BA-06AB-2660-807F-82C63B9738C5}"/>
          </ac:spMkLst>
        </pc:spChg>
        <pc:spChg chg="mod topLvl">
          <ac:chgData name="Andrea Alberti" userId="12275355-81bb-4ff2-ba5f-108dd79076d4" providerId="ADAL" clId="{6DB074ED-0834-004C-846C-023A7E50C9BC}" dt="2024-06-30T16:22:55.263" v="12171" actId="207"/>
          <ac:spMkLst>
            <pc:docMk/>
            <pc:sldMk cId="1835415967" sldId="321"/>
            <ac:spMk id="410" creationId="{770FA660-91B8-EE06-3D27-0F7AF5C07990}"/>
          </ac:spMkLst>
        </pc:spChg>
        <pc:spChg chg="del mod">
          <ac:chgData name="Andrea Alberti" userId="12275355-81bb-4ff2-ba5f-108dd79076d4" providerId="ADAL" clId="{6DB074ED-0834-004C-846C-023A7E50C9BC}" dt="2024-06-21T15:39:01.135" v="8441" actId="478"/>
          <ac:spMkLst>
            <pc:docMk/>
            <pc:sldMk cId="1835415967" sldId="321"/>
            <ac:spMk id="411" creationId="{0D408F61-FBC6-E937-E6CF-29750F7DBF22}"/>
          </ac:spMkLst>
        </pc:spChg>
        <pc:spChg chg="mod topLvl">
          <ac:chgData name="Andrea Alberti" userId="12275355-81bb-4ff2-ba5f-108dd79076d4" providerId="ADAL" clId="{6DB074ED-0834-004C-846C-023A7E50C9BC}" dt="2024-06-30T16:22:55.263" v="12171" actId="207"/>
          <ac:spMkLst>
            <pc:docMk/>
            <pc:sldMk cId="1835415967" sldId="321"/>
            <ac:spMk id="412" creationId="{5EF835D2-6A72-F562-0779-26302A128598}"/>
          </ac:spMkLst>
        </pc:spChg>
        <pc:spChg chg="del mod">
          <ac:chgData name="Andrea Alberti" userId="12275355-81bb-4ff2-ba5f-108dd79076d4" providerId="ADAL" clId="{6DB074ED-0834-004C-846C-023A7E50C9BC}" dt="2024-06-21T15:39:11.034" v="8446" actId="478"/>
          <ac:spMkLst>
            <pc:docMk/>
            <pc:sldMk cId="1835415967" sldId="321"/>
            <ac:spMk id="413" creationId="{BE4039BD-BFBE-5B08-14CE-3B585C20370E}"/>
          </ac:spMkLst>
        </pc:spChg>
        <pc:spChg chg="mod topLvl">
          <ac:chgData name="Andrea Alberti" userId="12275355-81bb-4ff2-ba5f-108dd79076d4" providerId="ADAL" clId="{6DB074ED-0834-004C-846C-023A7E50C9BC}" dt="2024-06-30T16:22:55.263" v="12171" actId="207"/>
          <ac:spMkLst>
            <pc:docMk/>
            <pc:sldMk cId="1835415967" sldId="321"/>
            <ac:spMk id="414" creationId="{57C7F99F-CE6B-CD92-5CA7-DCC199DF8D97}"/>
          </ac:spMkLst>
        </pc:spChg>
        <pc:spChg chg="del mod">
          <ac:chgData name="Andrea Alberti" userId="12275355-81bb-4ff2-ba5f-108dd79076d4" providerId="ADAL" clId="{6DB074ED-0834-004C-846C-023A7E50C9BC}" dt="2024-06-21T15:39:19.158" v="8449" actId="478"/>
          <ac:spMkLst>
            <pc:docMk/>
            <pc:sldMk cId="1835415967" sldId="321"/>
            <ac:spMk id="415" creationId="{FDF42F2D-4171-E3A2-2778-92EF12BD36ED}"/>
          </ac:spMkLst>
        </pc:spChg>
        <pc:spChg chg="mod topLvl">
          <ac:chgData name="Andrea Alberti" userId="12275355-81bb-4ff2-ba5f-108dd79076d4" providerId="ADAL" clId="{6DB074ED-0834-004C-846C-023A7E50C9BC}" dt="2024-06-30T16:22:55.263" v="12171" actId="207"/>
          <ac:spMkLst>
            <pc:docMk/>
            <pc:sldMk cId="1835415967" sldId="321"/>
            <ac:spMk id="416" creationId="{422E4CAF-FC72-262D-F1CF-435CB3F4B742}"/>
          </ac:spMkLst>
        </pc:spChg>
        <pc:spChg chg="del mod">
          <ac:chgData name="Andrea Alberti" userId="12275355-81bb-4ff2-ba5f-108dd79076d4" providerId="ADAL" clId="{6DB074ED-0834-004C-846C-023A7E50C9BC}" dt="2024-06-21T15:38:50.239" v="8438" actId="478"/>
          <ac:spMkLst>
            <pc:docMk/>
            <pc:sldMk cId="1835415967" sldId="321"/>
            <ac:spMk id="417" creationId="{69DCA5C5-B349-5237-B3AA-7C887ECBDF81}"/>
          </ac:spMkLst>
        </pc:spChg>
        <pc:spChg chg="mod topLvl">
          <ac:chgData name="Andrea Alberti" userId="12275355-81bb-4ff2-ba5f-108dd79076d4" providerId="ADAL" clId="{6DB074ED-0834-004C-846C-023A7E50C9BC}" dt="2024-06-30T16:22:55.263" v="12171" actId="207"/>
          <ac:spMkLst>
            <pc:docMk/>
            <pc:sldMk cId="1835415967" sldId="321"/>
            <ac:spMk id="418" creationId="{C9909932-060D-8315-CF6B-AD20CADBA6DC}"/>
          </ac:spMkLst>
        </pc:spChg>
        <pc:spChg chg="del mod">
          <ac:chgData name="Andrea Alberti" userId="12275355-81bb-4ff2-ba5f-108dd79076d4" providerId="ADAL" clId="{6DB074ED-0834-004C-846C-023A7E50C9BC}" dt="2024-06-21T15:37:34.578" v="8415" actId="478"/>
          <ac:spMkLst>
            <pc:docMk/>
            <pc:sldMk cId="1835415967" sldId="321"/>
            <ac:spMk id="419" creationId="{2A9AFD5E-6BB6-5964-B07B-97E7681BBC38}"/>
          </ac:spMkLst>
        </pc:spChg>
        <pc:spChg chg="add del mod topLvl">
          <ac:chgData name="Andrea Alberti" userId="12275355-81bb-4ff2-ba5f-108dd79076d4" providerId="ADAL" clId="{6DB074ED-0834-004C-846C-023A7E50C9BC}" dt="2024-06-30T16:26:00.688" v="12174" actId="2085"/>
          <ac:spMkLst>
            <pc:docMk/>
            <pc:sldMk cId="1835415967" sldId="321"/>
            <ac:spMk id="420" creationId="{0AAF9A01-DE53-B5BC-4456-4A1F64355B82}"/>
          </ac:spMkLst>
        </pc:spChg>
        <pc:spChg chg="del mod">
          <ac:chgData name="Andrea Alberti" userId="12275355-81bb-4ff2-ba5f-108dd79076d4" providerId="ADAL" clId="{6DB074ED-0834-004C-846C-023A7E50C9BC}" dt="2024-06-21T15:37:29.767" v="8414" actId="478"/>
          <ac:spMkLst>
            <pc:docMk/>
            <pc:sldMk cId="1835415967" sldId="321"/>
            <ac:spMk id="421" creationId="{5E64BF1F-495F-BCDC-9359-1C08BE8E46ED}"/>
          </ac:spMkLst>
        </pc:spChg>
        <pc:spChg chg="mod topLvl">
          <ac:chgData name="Andrea Alberti" userId="12275355-81bb-4ff2-ba5f-108dd79076d4" providerId="ADAL" clId="{6DB074ED-0834-004C-846C-023A7E50C9BC}" dt="2024-06-30T16:22:55.263" v="12171" actId="207"/>
          <ac:spMkLst>
            <pc:docMk/>
            <pc:sldMk cId="1835415967" sldId="321"/>
            <ac:spMk id="422" creationId="{79483F70-5AF4-476C-2616-2C0B7EB4F722}"/>
          </ac:spMkLst>
        </pc:spChg>
        <pc:spChg chg="del mod">
          <ac:chgData name="Andrea Alberti" userId="12275355-81bb-4ff2-ba5f-108dd79076d4" providerId="ADAL" clId="{6DB074ED-0834-004C-846C-023A7E50C9BC}" dt="2024-06-21T15:40:28.994" v="8469" actId="478"/>
          <ac:spMkLst>
            <pc:docMk/>
            <pc:sldMk cId="1835415967" sldId="321"/>
            <ac:spMk id="423" creationId="{2221A154-E836-D9AA-2FB6-06168DF295BF}"/>
          </ac:spMkLst>
        </pc:spChg>
        <pc:spChg chg="mod topLvl">
          <ac:chgData name="Andrea Alberti" userId="12275355-81bb-4ff2-ba5f-108dd79076d4" providerId="ADAL" clId="{6DB074ED-0834-004C-846C-023A7E50C9BC}" dt="2024-06-30T16:22:55.263" v="12171" actId="207"/>
          <ac:spMkLst>
            <pc:docMk/>
            <pc:sldMk cId="1835415967" sldId="321"/>
            <ac:spMk id="424" creationId="{D2F36843-B989-514D-DD9B-A5988EA5A161}"/>
          </ac:spMkLst>
        </pc:spChg>
        <pc:spChg chg="del mod">
          <ac:chgData name="Andrea Alberti" userId="12275355-81bb-4ff2-ba5f-108dd79076d4" providerId="ADAL" clId="{6DB074ED-0834-004C-846C-023A7E50C9BC}" dt="2024-06-21T15:40:25.496" v="8467" actId="478"/>
          <ac:spMkLst>
            <pc:docMk/>
            <pc:sldMk cId="1835415967" sldId="321"/>
            <ac:spMk id="425" creationId="{401E4F2F-7A2B-2A75-62F3-4FA078BB39F7}"/>
          </ac:spMkLst>
        </pc:spChg>
        <pc:spChg chg="mod topLvl">
          <ac:chgData name="Andrea Alberti" userId="12275355-81bb-4ff2-ba5f-108dd79076d4" providerId="ADAL" clId="{6DB074ED-0834-004C-846C-023A7E50C9BC}" dt="2024-06-30T16:22:55.263" v="12171" actId="207"/>
          <ac:spMkLst>
            <pc:docMk/>
            <pc:sldMk cId="1835415967" sldId="321"/>
            <ac:spMk id="426" creationId="{3311E829-2757-95EA-74A2-1D244868204E}"/>
          </ac:spMkLst>
        </pc:spChg>
        <pc:spChg chg="del mod">
          <ac:chgData name="Andrea Alberti" userId="12275355-81bb-4ff2-ba5f-108dd79076d4" providerId="ADAL" clId="{6DB074ED-0834-004C-846C-023A7E50C9BC}" dt="2024-06-21T15:40:04.468" v="8458" actId="478"/>
          <ac:spMkLst>
            <pc:docMk/>
            <pc:sldMk cId="1835415967" sldId="321"/>
            <ac:spMk id="427" creationId="{7CCECE23-8392-029B-1CC5-44A9A00D9880}"/>
          </ac:spMkLst>
        </pc:spChg>
        <pc:spChg chg="mod topLvl">
          <ac:chgData name="Andrea Alberti" userId="12275355-81bb-4ff2-ba5f-108dd79076d4" providerId="ADAL" clId="{6DB074ED-0834-004C-846C-023A7E50C9BC}" dt="2024-06-30T16:22:55.263" v="12171" actId="207"/>
          <ac:spMkLst>
            <pc:docMk/>
            <pc:sldMk cId="1835415967" sldId="321"/>
            <ac:spMk id="428" creationId="{35CC284E-4DBE-D291-E402-8660FF69B190}"/>
          </ac:spMkLst>
        </pc:spChg>
        <pc:spChg chg="del mod">
          <ac:chgData name="Andrea Alberti" userId="12275355-81bb-4ff2-ba5f-108dd79076d4" providerId="ADAL" clId="{6DB074ED-0834-004C-846C-023A7E50C9BC}" dt="2024-06-21T15:40:12.661" v="8461" actId="478"/>
          <ac:spMkLst>
            <pc:docMk/>
            <pc:sldMk cId="1835415967" sldId="321"/>
            <ac:spMk id="429" creationId="{B3BFE420-40B3-CA85-32D4-AD47D1CFDDC6}"/>
          </ac:spMkLst>
        </pc:spChg>
        <pc:spChg chg="mod topLvl">
          <ac:chgData name="Andrea Alberti" userId="12275355-81bb-4ff2-ba5f-108dd79076d4" providerId="ADAL" clId="{6DB074ED-0834-004C-846C-023A7E50C9BC}" dt="2024-06-30T16:22:55.263" v="12171" actId="207"/>
          <ac:spMkLst>
            <pc:docMk/>
            <pc:sldMk cId="1835415967" sldId="321"/>
            <ac:spMk id="430" creationId="{0988BEEA-BF6D-996C-2B31-425B70AAA0A5}"/>
          </ac:spMkLst>
        </pc:spChg>
        <pc:spChg chg="del mod">
          <ac:chgData name="Andrea Alberti" userId="12275355-81bb-4ff2-ba5f-108dd79076d4" providerId="ADAL" clId="{6DB074ED-0834-004C-846C-023A7E50C9BC}" dt="2024-06-21T15:40:17.599" v="8464" actId="478"/>
          <ac:spMkLst>
            <pc:docMk/>
            <pc:sldMk cId="1835415967" sldId="321"/>
            <ac:spMk id="431" creationId="{17D1C0E5-26BE-5FCB-DC74-3C889F070EA2}"/>
          </ac:spMkLst>
        </pc:spChg>
        <pc:spChg chg="mod topLvl">
          <ac:chgData name="Andrea Alberti" userId="12275355-81bb-4ff2-ba5f-108dd79076d4" providerId="ADAL" clId="{6DB074ED-0834-004C-846C-023A7E50C9BC}" dt="2024-06-30T16:22:55.263" v="12171" actId="207"/>
          <ac:spMkLst>
            <pc:docMk/>
            <pc:sldMk cId="1835415967" sldId="321"/>
            <ac:spMk id="432" creationId="{E7351969-8825-B7A7-6B58-7FD74E5163DA}"/>
          </ac:spMkLst>
        </pc:spChg>
        <pc:spChg chg="mod">
          <ac:chgData name="Andrea Alberti" userId="12275355-81bb-4ff2-ba5f-108dd79076d4" providerId="ADAL" clId="{6DB074ED-0834-004C-846C-023A7E50C9BC}" dt="2024-06-22T08:50:35.474" v="9587" actId="1035"/>
          <ac:spMkLst>
            <pc:docMk/>
            <pc:sldMk cId="1835415967" sldId="321"/>
            <ac:spMk id="433" creationId="{00000000-0000-0000-0000-000000000000}"/>
          </ac:spMkLst>
        </pc:spChg>
        <pc:spChg chg="del mod">
          <ac:chgData name="Andrea Alberti" userId="12275355-81bb-4ff2-ba5f-108dd79076d4" providerId="ADAL" clId="{6DB074ED-0834-004C-846C-023A7E50C9BC}" dt="2024-06-21T15:50:28.903" v="8869" actId="478"/>
          <ac:spMkLst>
            <pc:docMk/>
            <pc:sldMk cId="1835415967" sldId="321"/>
            <ac:spMk id="434" creationId="{00000000-0000-0000-0000-000000000000}"/>
          </ac:spMkLst>
        </pc:spChg>
        <pc:spChg chg="del">
          <ac:chgData name="Andrea Alberti" userId="12275355-81bb-4ff2-ba5f-108dd79076d4" providerId="ADAL" clId="{6DB074ED-0834-004C-846C-023A7E50C9BC}" dt="2024-06-21T15:34:01.497" v="8369" actId="478"/>
          <ac:spMkLst>
            <pc:docMk/>
            <pc:sldMk cId="1835415967" sldId="321"/>
            <ac:spMk id="435" creationId="{00000000-0000-0000-0000-000000000000}"/>
          </ac:spMkLst>
        </pc:spChg>
        <pc:spChg chg="del">
          <ac:chgData name="Andrea Alberti" userId="12275355-81bb-4ff2-ba5f-108dd79076d4" providerId="ADAL" clId="{6DB074ED-0834-004C-846C-023A7E50C9BC}" dt="2024-06-21T15:34:01.497" v="8369" actId="478"/>
          <ac:spMkLst>
            <pc:docMk/>
            <pc:sldMk cId="1835415967" sldId="321"/>
            <ac:spMk id="436" creationId="{00000000-0000-0000-0000-000000000000}"/>
          </ac:spMkLst>
        </pc:spChg>
        <pc:spChg chg="del mod">
          <ac:chgData name="Andrea Alberti" userId="12275355-81bb-4ff2-ba5f-108dd79076d4" providerId="ADAL" clId="{6DB074ED-0834-004C-846C-023A7E50C9BC}" dt="2024-06-21T15:36:35.865" v="8389" actId="478"/>
          <ac:spMkLst>
            <pc:docMk/>
            <pc:sldMk cId="1835415967" sldId="321"/>
            <ac:spMk id="437" creationId="{00000000-0000-0000-0000-000000000000}"/>
          </ac:spMkLst>
        </pc:spChg>
        <pc:spChg chg="mod">
          <ac:chgData name="Andrea Alberti" userId="12275355-81bb-4ff2-ba5f-108dd79076d4" providerId="ADAL" clId="{6DB074ED-0834-004C-846C-023A7E50C9BC}" dt="2024-06-21T15:55:40.239" v="8931" actId="1036"/>
          <ac:spMkLst>
            <pc:docMk/>
            <pc:sldMk cId="1835415967" sldId="321"/>
            <ac:spMk id="438" creationId="{00000000-0000-0000-0000-000000000000}"/>
          </ac:spMkLst>
        </pc:spChg>
        <pc:spChg chg="del">
          <ac:chgData name="Andrea Alberti" userId="12275355-81bb-4ff2-ba5f-108dd79076d4" providerId="ADAL" clId="{6DB074ED-0834-004C-846C-023A7E50C9BC}" dt="2024-06-21T15:34:01.497" v="8369" actId="478"/>
          <ac:spMkLst>
            <pc:docMk/>
            <pc:sldMk cId="1835415967" sldId="321"/>
            <ac:spMk id="439" creationId="{00000000-0000-0000-0000-000000000000}"/>
          </ac:spMkLst>
        </pc:spChg>
        <pc:spChg chg="del">
          <ac:chgData name="Andrea Alberti" userId="12275355-81bb-4ff2-ba5f-108dd79076d4" providerId="ADAL" clId="{6DB074ED-0834-004C-846C-023A7E50C9BC}" dt="2024-06-21T15:34:01.497" v="8369" actId="478"/>
          <ac:spMkLst>
            <pc:docMk/>
            <pc:sldMk cId="1835415967" sldId="321"/>
            <ac:spMk id="440" creationId="{00000000-0000-0000-0000-000000000000}"/>
          </ac:spMkLst>
        </pc:spChg>
        <pc:spChg chg="add del mod">
          <ac:chgData name="Andrea Alberti" userId="12275355-81bb-4ff2-ba5f-108dd79076d4" providerId="ADAL" clId="{6DB074ED-0834-004C-846C-023A7E50C9BC}" dt="2024-06-21T15:55:40.239" v="8931" actId="1036"/>
          <ac:spMkLst>
            <pc:docMk/>
            <pc:sldMk cId="1835415967" sldId="321"/>
            <ac:spMk id="441" creationId="{00000000-0000-0000-0000-000000000000}"/>
          </ac:spMkLst>
        </pc:spChg>
        <pc:spChg chg="mod">
          <ac:chgData name="Andrea Alberti" userId="12275355-81bb-4ff2-ba5f-108dd79076d4" providerId="ADAL" clId="{6DB074ED-0834-004C-846C-023A7E50C9BC}" dt="2024-06-21T15:36:23.043" v="8385" actId="27803"/>
          <ac:spMkLst>
            <pc:docMk/>
            <pc:sldMk cId="1835415967" sldId="321"/>
            <ac:spMk id="486" creationId="{52170C44-7369-A41E-0F8C-CE4CD2B646A8}"/>
          </ac:spMkLst>
        </pc:spChg>
        <pc:spChg chg="mod">
          <ac:chgData name="Andrea Alberti" userId="12275355-81bb-4ff2-ba5f-108dd79076d4" providerId="ADAL" clId="{6DB074ED-0834-004C-846C-023A7E50C9BC}" dt="2024-06-21T15:36:23.043" v="8385" actId="27803"/>
          <ac:spMkLst>
            <pc:docMk/>
            <pc:sldMk cId="1835415967" sldId="321"/>
            <ac:spMk id="488" creationId="{BA30588E-465A-4651-C742-8CDB66AF09F6}"/>
          </ac:spMkLst>
        </pc:spChg>
        <pc:spChg chg="mod">
          <ac:chgData name="Andrea Alberti" userId="12275355-81bb-4ff2-ba5f-108dd79076d4" providerId="ADAL" clId="{6DB074ED-0834-004C-846C-023A7E50C9BC}" dt="2024-06-21T15:36:23.043" v="8385" actId="27803"/>
          <ac:spMkLst>
            <pc:docMk/>
            <pc:sldMk cId="1835415967" sldId="321"/>
            <ac:spMk id="489" creationId="{F202F50D-789A-ACE5-B2FF-92A5A53F52BB}"/>
          </ac:spMkLst>
        </pc:spChg>
        <pc:spChg chg="mod">
          <ac:chgData name="Andrea Alberti" userId="12275355-81bb-4ff2-ba5f-108dd79076d4" providerId="ADAL" clId="{6DB074ED-0834-004C-846C-023A7E50C9BC}" dt="2024-06-21T15:36:23.043" v="8385" actId="27803"/>
          <ac:spMkLst>
            <pc:docMk/>
            <pc:sldMk cId="1835415967" sldId="321"/>
            <ac:spMk id="491" creationId="{2242F04B-3AB5-D67E-F648-EFE4E9AECA44}"/>
          </ac:spMkLst>
        </pc:spChg>
        <pc:spChg chg="mod">
          <ac:chgData name="Andrea Alberti" userId="12275355-81bb-4ff2-ba5f-108dd79076d4" providerId="ADAL" clId="{6DB074ED-0834-004C-846C-023A7E50C9BC}" dt="2024-06-21T15:36:23.043" v="8385" actId="27803"/>
          <ac:spMkLst>
            <pc:docMk/>
            <pc:sldMk cId="1835415967" sldId="321"/>
            <ac:spMk id="492" creationId="{5308B678-8797-426E-A9AB-24849EE09246}"/>
          </ac:spMkLst>
        </pc:spChg>
        <pc:spChg chg="mod">
          <ac:chgData name="Andrea Alberti" userId="12275355-81bb-4ff2-ba5f-108dd79076d4" providerId="ADAL" clId="{6DB074ED-0834-004C-846C-023A7E50C9BC}" dt="2024-06-21T15:36:23.043" v="8385" actId="27803"/>
          <ac:spMkLst>
            <pc:docMk/>
            <pc:sldMk cId="1835415967" sldId="321"/>
            <ac:spMk id="494" creationId="{5AD29EAF-56B8-D87C-85AB-B0DE3F862853}"/>
          </ac:spMkLst>
        </pc:spChg>
        <pc:spChg chg="mod">
          <ac:chgData name="Andrea Alberti" userId="12275355-81bb-4ff2-ba5f-108dd79076d4" providerId="ADAL" clId="{6DB074ED-0834-004C-846C-023A7E50C9BC}" dt="2024-06-21T15:36:23.043" v="8385" actId="27803"/>
          <ac:spMkLst>
            <pc:docMk/>
            <pc:sldMk cId="1835415967" sldId="321"/>
            <ac:spMk id="495" creationId="{860CE613-F674-1624-3F89-BF458168645C}"/>
          </ac:spMkLst>
        </pc:spChg>
        <pc:spChg chg="mod">
          <ac:chgData name="Andrea Alberti" userId="12275355-81bb-4ff2-ba5f-108dd79076d4" providerId="ADAL" clId="{6DB074ED-0834-004C-846C-023A7E50C9BC}" dt="2024-06-21T15:36:23.043" v="8385" actId="27803"/>
          <ac:spMkLst>
            <pc:docMk/>
            <pc:sldMk cId="1835415967" sldId="321"/>
            <ac:spMk id="497" creationId="{0C77DBD5-2685-F5F5-0E25-D47A82206D27}"/>
          </ac:spMkLst>
        </pc:spChg>
        <pc:spChg chg="mod">
          <ac:chgData name="Andrea Alberti" userId="12275355-81bb-4ff2-ba5f-108dd79076d4" providerId="ADAL" clId="{6DB074ED-0834-004C-846C-023A7E50C9BC}" dt="2024-06-21T15:36:23.043" v="8385" actId="27803"/>
          <ac:spMkLst>
            <pc:docMk/>
            <pc:sldMk cId="1835415967" sldId="321"/>
            <ac:spMk id="498" creationId="{A1DEA227-1754-FE58-3E81-093B6FDB981E}"/>
          </ac:spMkLst>
        </pc:spChg>
        <pc:spChg chg="mod">
          <ac:chgData name="Andrea Alberti" userId="12275355-81bb-4ff2-ba5f-108dd79076d4" providerId="ADAL" clId="{6DB074ED-0834-004C-846C-023A7E50C9BC}" dt="2024-06-21T15:36:23.043" v="8385" actId="27803"/>
          <ac:spMkLst>
            <pc:docMk/>
            <pc:sldMk cId="1835415967" sldId="321"/>
            <ac:spMk id="500" creationId="{69BDC330-6872-036E-654D-6BADF70F98EF}"/>
          </ac:spMkLst>
        </pc:spChg>
        <pc:spChg chg="mod">
          <ac:chgData name="Andrea Alberti" userId="12275355-81bb-4ff2-ba5f-108dd79076d4" providerId="ADAL" clId="{6DB074ED-0834-004C-846C-023A7E50C9BC}" dt="2024-06-21T15:36:23.043" v="8385" actId="27803"/>
          <ac:spMkLst>
            <pc:docMk/>
            <pc:sldMk cId="1835415967" sldId="321"/>
            <ac:spMk id="501" creationId="{3C979ABB-9087-C1ED-1A4E-38CC91EE665D}"/>
          </ac:spMkLst>
        </pc:spChg>
        <pc:spChg chg="mod">
          <ac:chgData name="Andrea Alberti" userId="12275355-81bb-4ff2-ba5f-108dd79076d4" providerId="ADAL" clId="{6DB074ED-0834-004C-846C-023A7E50C9BC}" dt="2024-06-21T15:36:23.043" v="8385" actId="27803"/>
          <ac:spMkLst>
            <pc:docMk/>
            <pc:sldMk cId="1835415967" sldId="321"/>
            <ac:spMk id="503" creationId="{2B7AA8E3-20C0-BFE8-4C42-74ADF6CF655D}"/>
          </ac:spMkLst>
        </pc:spChg>
        <pc:spChg chg="mod">
          <ac:chgData name="Andrea Alberti" userId="12275355-81bb-4ff2-ba5f-108dd79076d4" providerId="ADAL" clId="{6DB074ED-0834-004C-846C-023A7E50C9BC}" dt="2024-06-21T15:36:23.043" v="8385" actId="27803"/>
          <ac:spMkLst>
            <pc:docMk/>
            <pc:sldMk cId="1835415967" sldId="321"/>
            <ac:spMk id="504" creationId="{11B73F61-544C-AA8D-0DF7-C38D68215DB3}"/>
          </ac:spMkLst>
        </pc:spChg>
        <pc:spChg chg="mod">
          <ac:chgData name="Andrea Alberti" userId="12275355-81bb-4ff2-ba5f-108dd79076d4" providerId="ADAL" clId="{6DB074ED-0834-004C-846C-023A7E50C9BC}" dt="2024-06-21T15:36:23.043" v="8385" actId="27803"/>
          <ac:spMkLst>
            <pc:docMk/>
            <pc:sldMk cId="1835415967" sldId="321"/>
            <ac:spMk id="506" creationId="{5E06F12D-E771-84F6-17DC-89F385F2D417}"/>
          </ac:spMkLst>
        </pc:spChg>
        <pc:spChg chg="mod">
          <ac:chgData name="Andrea Alberti" userId="12275355-81bb-4ff2-ba5f-108dd79076d4" providerId="ADAL" clId="{6DB074ED-0834-004C-846C-023A7E50C9BC}" dt="2024-06-21T15:36:23.043" v="8385" actId="27803"/>
          <ac:spMkLst>
            <pc:docMk/>
            <pc:sldMk cId="1835415967" sldId="321"/>
            <ac:spMk id="507" creationId="{A56D4647-2283-7027-3040-E463938C0DBB}"/>
          </ac:spMkLst>
        </pc:spChg>
        <pc:spChg chg="mod">
          <ac:chgData name="Andrea Alberti" userId="12275355-81bb-4ff2-ba5f-108dd79076d4" providerId="ADAL" clId="{6DB074ED-0834-004C-846C-023A7E50C9BC}" dt="2024-06-21T15:36:23.043" v="8385" actId="27803"/>
          <ac:spMkLst>
            <pc:docMk/>
            <pc:sldMk cId="1835415967" sldId="321"/>
            <ac:spMk id="509" creationId="{3CB852D2-BC08-58AB-0752-02094E67B672}"/>
          </ac:spMkLst>
        </pc:spChg>
        <pc:spChg chg="mod">
          <ac:chgData name="Andrea Alberti" userId="12275355-81bb-4ff2-ba5f-108dd79076d4" providerId="ADAL" clId="{6DB074ED-0834-004C-846C-023A7E50C9BC}" dt="2024-06-21T15:36:23.043" v="8385" actId="27803"/>
          <ac:spMkLst>
            <pc:docMk/>
            <pc:sldMk cId="1835415967" sldId="321"/>
            <ac:spMk id="510" creationId="{F96E2876-129A-2012-B4B9-B8F6F7351206}"/>
          </ac:spMkLst>
        </pc:spChg>
        <pc:spChg chg="mod">
          <ac:chgData name="Andrea Alberti" userId="12275355-81bb-4ff2-ba5f-108dd79076d4" providerId="ADAL" clId="{6DB074ED-0834-004C-846C-023A7E50C9BC}" dt="2024-06-30T16:22:55.263" v="12171" actId="207"/>
          <ac:spMkLst>
            <pc:docMk/>
            <pc:sldMk cId="1835415967" sldId="321"/>
            <ac:spMk id="513" creationId="{1F85EBE0-7332-2340-5ADE-B6360444503D}"/>
          </ac:spMkLst>
        </pc:spChg>
        <pc:spChg chg="mod">
          <ac:chgData name="Andrea Alberti" userId="12275355-81bb-4ff2-ba5f-108dd79076d4" providerId="ADAL" clId="{6DB074ED-0834-004C-846C-023A7E50C9BC}" dt="2024-06-30T16:22:55.263" v="12171" actId="207"/>
          <ac:spMkLst>
            <pc:docMk/>
            <pc:sldMk cId="1835415967" sldId="321"/>
            <ac:spMk id="514" creationId="{B8B5080D-FD92-E775-4078-FD9D9802C538}"/>
          </ac:spMkLst>
        </pc:spChg>
        <pc:spChg chg="mod">
          <ac:chgData name="Andrea Alberti" userId="12275355-81bb-4ff2-ba5f-108dd79076d4" providerId="ADAL" clId="{6DB074ED-0834-004C-846C-023A7E50C9BC}" dt="2024-06-30T16:22:55.263" v="12171" actId="207"/>
          <ac:spMkLst>
            <pc:docMk/>
            <pc:sldMk cId="1835415967" sldId="321"/>
            <ac:spMk id="516" creationId="{BE83C3FD-AA26-3724-CF35-62659D39A23F}"/>
          </ac:spMkLst>
        </pc:spChg>
        <pc:spChg chg="mod">
          <ac:chgData name="Andrea Alberti" userId="12275355-81bb-4ff2-ba5f-108dd79076d4" providerId="ADAL" clId="{6DB074ED-0834-004C-846C-023A7E50C9BC}" dt="2024-06-30T16:22:55.263" v="12171" actId="207"/>
          <ac:spMkLst>
            <pc:docMk/>
            <pc:sldMk cId="1835415967" sldId="321"/>
            <ac:spMk id="517" creationId="{04F0B211-A3E6-A59F-8CD3-F759ED1C0A95}"/>
          </ac:spMkLst>
        </pc:spChg>
        <pc:spChg chg="mod">
          <ac:chgData name="Andrea Alberti" userId="12275355-81bb-4ff2-ba5f-108dd79076d4" providerId="ADAL" clId="{6DB074ED-0834-004C-846C-023A7E50C9BC}" dt="2024-06-30T16:22:55.263" v="12171" actId="207"/>
          <ac:spMkLst>
            <pc:docMk/>
            <pc:sldMk cId="1835415967" sldId="321"/>
            <ac:spMk id="519" creationId="{14E0F180-E42C-D543-00E4-DE3165095C91}"/>
          </ac:spMkLst>
        </pc:spChg>
        <pc:spChg chg="mod">
          <ac:chgData name="Andrea Alberti" userId="12275355-81bb-4ff2-ba5f-108dd79076d4" providerId="ADAL" clId="{6DB074ED-0834-004C-846C-023A7E50C9BC}" dt="2024-06-30T16:22:55.263" v="12171" actId="207"/>
          <ac:spMkLst>
            <pc:docMk/>
            <pc:sldMk cId="1835415967" sldId="321"/>
            <ac:spMk id="520" creationId="{1421876A-3979-D627-1C20-2A276E269EEB}"/>
          </ac:spMkLst>
        </pc:spChg>
        <pc:spChg chg="mod">
          <ac:chgData name="Andrea Alberti" userId="12275355-81bb-4ff2-ba5f-108dd79076d4" providerId="ADAL" clId="{6DB074ED-0834-004C-846C-023A7E50C9BC}" dt="2024-06-30T16:22:55.263" v="12171" actId="207"/>
          <ac:spMkLst>
            <pc:docMk/>
            <pc:sldMk cId="1835415967" sldId="321"/>
            <ac:spMk id="522" creationId="{0E28752F-E57D-EE14-9BC8-796CDDB57691}"/>
          </ac:spMkLst>
        </pc:spChg>
        <pc:spChg chg="mod">
          <ac:chgData name="Andrea Alberti" userId="12275355-81bb-4ff2-ba5f-108dd79076d4" providerId="ADAL" clId="{6DB074ED-0834-004C-846C-023A7E50C9BC}" dt="2024-06-30T16:22:55.263" v="12171" actId="207"/>
          <ac:spMkLst>
            <pc:docMk/>
            <pc:sldMk cId="1835415967" sldId="321"/>
            <ac:spMk id="523" creationId="{2D00F7FA-001E-A8AB-DA07-2AF6CFFD8DA3}"/>
          </ac:spMkLst>
        </pc:spChg>
        <pc:spChg chg="mod">
          <ac:chgData name="Andrea Alberti" userId="12275355-81bb-4ff2-ba5f-108dd79076d4" providerId="ADAL" clId="{6DB074ED-0834-004C-846C-023A7E50C9BC}" dt="2024-06-30T16:22:55.263" v="12171" actId="207"/>
          <ac:spMkLst>
            <pc:docMk/>
            <pc:sldMk cId="1835415967" sldId="321"/>
            <ac:spMk id="525" creationId="{5C870C56-1BE8-6693-372C-DB495403E65F}"/>
          </ac:spMkLst>
        </pc:spChg>
        <pc:spChg chg="mod">
          <ac:chgData name="Andrea Alberti" userId="12275355-81bb-4ff2-ba5f-108dd79076d4" providerId="ADAL" clId="{6DB074ED-0834-004C-846C-023A7E50C9BC}" dt="2024-06-30T16:22:55.263" v="12171" actId="207"/>
          <ac:spMkLst>
            <pc:docMk/>
            <pc:sldMk cId="1835415967" sldId="321"/>
            <ac:spMk id="526" creationId="{5C8C906F-C8F5-A02D-CAC4-AC3127E591BE}"/>
          </ac:spMkLst>
        </pc:spChg>
        <pc:spChg chg="mod">
          <ac:chgData name="Andrea Alberti" userId="12275355-81bb-4ff2-ba5f-108dd79076d4" providerId="ADAL" clId="{6DB074ED-0834-004C-846C-023A7E50C9BC}" dt="2024-06-30T16:22:55.263" v="12171" actId="207"/>
          <ac:spMkLst>
            <pc:docMk/>
            <pc:sldMk cId="1835415967" sldId="321"/>
            <ac:spMk id="528" creationId="{2A47A7D9-2DF6-CEAF-1C0B-1825DAA0E8EA}"/>
          </ac:spMkLst>
        </pc:spChg>
        <pc:spChg chg="mod">
          <ac:chgData name="Andrea Alberti" userId="12275355-81bb-4ff2-ba5f-108dd79076d4" providerId="ADAL" clId="{6DB074ED-0834-004C-846C-023A7E50C9BC}" dt="2024-06-30T16:22:55.263" v="12171" actId="207"/>
          <ac:spMkLst>
            <pc:docMk/>
            <pc:sldMk cId="1835415967" sldId="321"/>
            <ac:spMk id="529" creationId="{32C0FB64-B9D7-8B4E-1E66-D721733B2002}"/>
          </ac:spMkLst>
        </pc:spChg>
        <pc:spChg chg="mod">
          <ac:chgData name="Andrea Alberti" userId="12275355-81bb-4ff2-ba5f-108dd79076d4" providerId="ADAL" clId="{6DB074ED-0834-004C-846C-023A7E50C9BC}" dt="2024-06-30T16:22:55.263" v="12171" actId="207"/>
          <ac:spMkLst>
            <pc:docMk/>
            <pc:sldMk cId="1835415967" sldId="321"/>
            <ac:spMk id="531" creationId="{AFBD281D-A392-8556-53A9-8240A1789ED3}"/>
          </ac:spMkLst>
        </pc:spChg>
        <pc:spChg chg="mod">
          <ac:chgData name="Andrea Alberti" userId="12275355-81bb-4ff2-ba5f-108dd79076d4" providerId="ADAL" clId="{6DB074ED-0834-004C-846C-023A7E50C9BC}" dt="2024-06-30T16:22:55.263" v="12171" actId="207"/>
          <ac:spMkLst>
            <pc:docMk/>
            <pc:sldMk cId="1835415967" sldId="321"/>
            <ac:spMk id="532" creationId="{57D4B47E-7109-96E6-87C7-404ED9502F63}"/>
          </ac:spMkLst>
        </pc:spChg>
        <pc:spChg chg="mod">
          <ac:chgData name="Andrea Alberti" userId="12275355-81bb-4ff2-ba5f-108dd79076d4" providerId="ADAL" clId="{6DB074ED-0834-004C-846C-023A7E50C9BC}" dt="2024-06-30T16:22:55.263" v="12171" actId="207"/>
          <ac:spMkLst>
            <pc:docMk/>
            <pc:sldMk cId="1835415967" sldId="321"/>
            <ac:spMk id="534" creationId="{9E391630-F9E6-31C9-C657-E9F4AA5DE98D}"/>
          </ac:spMkLst>
        </pc:spChg>
        <pc:spChg chg="mod">
          <ac:chgData name="Andrea Alberti" userId="12275355-81bb-4ff2-ba5f-108dd79076d4" providerId="ADAL" clId="{6DB074ED-0834-004C-846C-023A7E50C9BC}" dt="2024-06-30T16:22:55.263" v="12171" actId="207"/>
          <ac:spMkLst>
            <pc:docMk/>
            <pc:sldMk cId="1835415967" sldId="321"/>
            <ac:spMk id="535" creationId="{6FB704A3-1462-D152-8B3F-D790698F77E3}"/>
          </ac:spMkLst>
        </pc:spChg>
        <pc:spChg chg="mod">
          <ac:chgData name="Andrea Alberti" userId="12275355-81bb-4ff2-ba5f-108dd79076d4" providerId="ADAL" clId="{6DB074ED-0834-004C-846C-023A7E50C9BC}" dt="2024-06-30T16:22:55.263" v="12171" actId="207"/>
          <ac:spMkLst>
            <pc:docMk/>
            <pc:sldMk cId="1835415967" sldId="321"/>
            <ac:spMk id="537" creationId="{638B1C10-7212-85BB-E3F9-206617407FC3}"/>
          </ac:spMkLst>
        </pc:spChg>
        <pc:spChg chg="mod">
          <ac:chgData name="Andrea Alberti" userId="12275355-81bb-4ff2-ba5f-108dd79076d4" providerId="ADAL" clId="{6DB074ED-0834-004C-846C-023A7E50C9BC}" dt="2024-06-30T16:22:55.263" v="12171" actId="207"/>
          <ac:spMkLst>
            <pc:docMk/>
            <pc:sldMk cId="1835415967" sldId="321"/>
            <ac:spMk id="538" creationId="{EBD86AC6-BB48-722F-339B-A573F3DC1410}"/>
          </ac:spMkLst>
        </pc:spChg>
        <pc:spChg chg="mod">
          <ac:chgData name="Andrea Alberti" userId="12275355-81bb-4ff2-ba5f-108dd79076d4" providerId="ADAL" clId="{6DB074ED-0834-004C-846C-023A7E50C9BC}" dt="2024-06-30T16:22:55.263" v="12171" actId="207"/>
          <ac:spMkLst>
            <pc:docMk/>
            <pc:sldMk cId="1835415967" sldId="321"/>
            <ac:spMk id="540" creationId="{CB6FE9C5-751B-62BC-FEA7-A228F99AD689}"/>
          </ac:spMkLst>
        </pc:spChg>
        <pc:spChg chg="mod">
          <ac:chgData name="Andrea Alberti" userId="12275355-81bb-4ff2-ba5f-108dd79076d4" providerId="ADAL" clId="{6DB074ED-0834-004C-846C-023A7E50C9BC}" dt="2024-06-30T16:22:55.263" v="12171" actId="207"/>
          <ac:spMkLst>
            <pc:docMk/>
            <pc:sldMk cId="1835415967" sldId="321"/>
            <ac:spMk id="541" creationId="{96E50271-27D4-19C8-BE03-91E959986E9B}"/>
          </ac:spMkLst>
        </pc:spChg>
        <pc:spChg chg="mod">
          <ac:chgData name="Andrea Alberti" userId="12275355-81bb-4ff2-ba5f-108dd79076d4" providerId="ADAL" clId="{6DB074ED-0834-004C-846C-023A7E50C9BC}" dt="2024-06-30T16:22:55.263" v="12171" actId="207"/>
          <ac:spMkLst>
            <pc:docMk/>
            <pc:sldMk cId="1835415967" sldId="321"/>
            <ac:spMk id="543" creationId="{3F0062B6-A1BB-677B-A35E-B385FE0D36E0}"/>
          </ac:spMkLst>
        </pc:spChg>
        <pc:spChg chg="mod">
          <ac:chgData name="Andrea Alberti" userId="12275355-81bb-4ff2-ba5f-108dd79076d4" providerId="ADAL" clId="{6DB074ED-0834-004C-846C-023A7E50C9BC}" dt="2024-06-30T16:22:55.263" v="12171" actId="207"/>
          <ac:spMkLst>
            <pc:docMk/>
            <pc:sldMk cId="1835415967" sldId="321"/>
            <ac:spMk id="544" creationId="{427E5E78-8C63-E8FA-6A84-91829B6F3B74}"/>
          </ac:spMkLst>
        </pc:spChg>
        <pc:spChg chg="mod">
          <ac:chgData name="Andrea Alberti" userId="12275355-81bb-4ff2-ba5f-108dd79076d4" providerId="ADAL" clId="{6DB074ED-0834-004C-846C-023A7E50C9BC}" dt="2024-06-30T16:22:55.263" v="12171" actId="207"/>
          <ac:spMkLst>
            <pc:docMk/>
            <pc:sldMk cId="1835415967" sldId="321"/>
            <ac:spMk id="546" creationId="{3BF5EC3E-031D-FC23-BD62-19EF70D4B887}"/>
          </ac:spMkLst>
        </pc:spChg>
        <pc:spChg chg="mod">
          <ac:chgData name="Andrea Alberti" userId="12275355-81bb-4ff2-ba5f-108dd79076d4" providerId="ADAL" clId="{6DB074ED-0834-004C-846C-023A7E50C9BC}" dt="2024-06-30T16:22:55.263" v="12171" actId="207"/>
          <ac:spMkLst>
            <pc:docMk/>
            <pc:sldMk cId="1835415967" sldId="321"/>
            <ac:spMk id="547" creationId="{868643EF-75EF-04E4-9A2D-80BE20E5E24B}"/>
          </ac:spMkLst>
        </pc:spChg>
        <pc:spChg chg="mod">
          <ac:chgData name="Andrea Alberti" userId="12275355-81bb-4ff2-ba5f-108dd79076d4" providerId="ADAL" clId="{6DB074ED-0834-004C-846C-023A7E50C9BC}" dt="2024-06-30T16:22:55.263" v="12171" actId="207"/>
          <ac:spMkLst>
            <pc:docMk/>
            <pc:sldMk cId="1835415967" sldId="321"/>
            <ac:spMk id="549" creationId="{3AA0F98F-B0E4-C368-01ED-651377F54BF0}"/>
          </ac:spMkLst>
        </pc:spChg>
        <pc:spChg chg="mod">
          <ac:chgData name="Andrea Alberti" userId="12275355-81bb-4ff2-ba5f-108dd79076d4" providerId="ADAL" clId="{6DB074ED-0834-004C-846C-023A7E50C9BC}" dt="2024-06-30T16:22:55.263" v="12171" actId="207"/>
          <ac:spMkLst>
            <pc:docMk/>
            <pc:sldMk cId="1835415967" sldId="321"/>
            <ac:spMk id="550" creationId="{B43E34F8-6AF7-9937-6130-E3A7417BE0B0}"/>
          </ac:spMkLst>
        </pc:spChg>
        <pc:spChg chg="mod">
          <ac:chgData name="Andrea Alberti" userId="12275355-81bb-4ff2-ba5f-108dd79076d4" providerId="ADAL" clId="{6DB074ED-0834-004C-846C-023A7E50C9BC}" dt="2024-06-30T16:22:55.263" v="12171" actId="207"/>
          <ac:spMkLst>
            <pc:docMk/>
            <pc:sldMk cId="1835415967" sldId="321"/>
            <ac:spMk id="552" creationId="{66C209AF-A63B-9236-0AD8-8B1A5F469EDB}"/>
          </ac:spMkLst>
        </pc:spChg>
        <pc:spChg chg="mod">
          <ac:chgData name="Andrea Alberti" userId="12275355-81bb-4ff2-ba5f-108dd79076d4" providerId="ADAL" clId="{6DB074ED-0834-004C-846C-023A7E50C9BC}" dt="2024-06-30T16:22:55.263" v="12171" actId="207"/>
          <ac:spMkLst>
            <pc:docMk/>
            <pc:sldMk cId="1835415967" sldId="321"/>
            <ac:spMk id="553" creationId="{E4E11934-F7D5-BCCF-04D6-11E31C44328F}"/>
          </ac:spMkLst>
        </pc:spChg>
        <pc:spChg chg="mod">
          <ac:chgData name="Andrea Alberti" userId="12275355-81bb-4ff2-ba5f-108dd79076d4" providerId="ADAL" clId="{6DB074ED-0834-004C-846C-023A7E50C9BC}" dt="2024-06-30T16:22:55.263" v="12171" actId="207"/>
          <ac:spMkLst>
            <pc:docMk/>
            <pc:sldMk cId="1835415967" sldId="321"/>
            <ac:spMk id="555" creationId="{8C054888-6663-DB8D-126C-5E1F2258925B}"/>
          </ac:spMkLst>
        </pc:spChg>
        <pc:spChg chg="mod">
          <ac:chgData name="Andrea Alberti" userId="12275355-81bb-4ff2-ba5f-108dd79076d4" providerId="ADAL" clId="{6DB074ED-0834-004C-846C-023A7E50C9BC}" dt="2024-06-30T16:22:55.263" v="12171" actId="207"/>
          <ac:spMkLst>
            <pc:docMk/>
            <pc:sldMk cId="1835415967" sldId="321"/>
            <ac:spMk id="556" creationId="{88B82BF6-0354-3FCD-B404-8F5A68E92ED2}"/>
          </ac:spMkLst>
        </pc:spChg>
        <pc:spChg chg="mod">
          <ac:chgData name="Andrea Alberti" userId="12275355-81bb-4ff2-ba5f-108dd79076d4" providerId="ADAL" clId="{6DB074ED-0834-004C-846C-023A7E50C9BC}" dt="2024-06-30T16:22:55.263" v="12171" actId="207"/>
          <ac:spMkLst>
            <pc:docMk/>
            <pc:sldMk cId="1835415967" sldId="321"/>
            <ac:spMk id="558" creationId="{166BFA20-7C9D-462B-EE13-3D27F5662EDA}"/>
          </ac:spMkLst>
        </pc:spChg>
        <pc:spChg chg="mod">
          <ac:chgData name="Andrea Alberti" userId="12275355-81bb-4ff2-ba5f-108dd79076d4" providerId="ADAL" clId="{6DB074ED-0834-004C-846C-023A7E50C9BC}" dt="2024-06-30T16:22:55.263" v="12171" actId="207"/>
          <ac:spMkLst>
            <pc:docMk/>
            <pc:sldMk cId="1835415967" sldId="321"/>
            <ac:spMk id="559" creationId="{36DF3AEA-9880-AED8-86A8-51E372BAB9FB}"/>
          </ac:spMkLst>
        </pc:spChg>
        <pc:spChg chg="mod">
          <ac:chgData name="Andrea Alberti" userId="12275355-81bb-4ff2-ba5f-108dd79076d4" providerId="ADAL" clId="{6DB074ED-0834-004C-846C-023A7E50C9BC}" dt="2024-06-30T16:22:55.263" v="12171" actId="207"/>
          <ac:spMkLst>
            <pc:docMk/>
            <pc:sldMk cId="1835415967" sldId="321"/>
            <ac:spMk id="561" creationId="{92D02B59-A77F-E421-BA58-751BDAFA0024}"/>
          </ac:spMkLst>
        </pc:spChg>
        <pc:spChg chg="mod">
          <ac:chgData name="Andrea Alberti" userId="12275355-81bb-4ff2-ba5f-108dd79076d4" providerId="ADAL" clId="{6DB074ED-0834-004C-846C-023A7E50C9BC}" dt="2024-06-30T16:22:55.263" v="12171" actId="207"/>
          <ac:spMkLst>
            <pc:docMk/>
            <pc:sldMk cId="1835415967" sldId="321"/>
            <ac:spMk id="562" creationId="{74C68CA2-71CB-8E7A-A13B-42AB4A5B947B}"/>
          </ac:spMkLst>
        </pc:spChg>
        <pc:spChg chg="mod">
          <ac:chgData name="Andrea Alberti" userId="12275355-81bb-4ff2-ba5f-108dd79076d4" providerId="ADAL" clId="{6DB074ED-0834-004C-846C-023A7E50C9BC}" dt="2024-06-30T16:22:55.263" v="12171" actId="207"/>
          <ac:spMkLst>
            <pc:docMk/>
            <pc:sldMk cId="1835415967" sldId="321"/>
            <ac:spMk id="564" creationId="{C90E7F4F-2005-8DBB-AF69-91556E8A4918}"/>
          </ac:spMkLst>
        </pc:spChg>
        <pc:spChg chg="mod">
          <ac:chgData name="Andrea Alberti" userId="12275355-81bb-4ff2-ba5f-108dd79076d4" providerId="ADAL" clId="{6DB074ED-0834-004C-846C-023A7E50C9BC}" dt="2024-06-30T16:22:55.263" v="12171" actId="207"/>
          <ac:spMkLst>
            <pc:docMk/>
            <pc:sldMk cId="1835415967" sldId="321"/>
            <ac:spMk id="565" creationId="{92981B23-A711-BDCD-90DC-EB15AB5E6B79}"/>
          </ac:spMkLst>
        </pc:spChg>
        <pc:spChg chg="mod">
          <ac:chgData name="Andrea Alberti" userId="12275355-81bb-4ff2-ba5f-108dd79076d4" providerId="ADAL" clId="{6DB074ED-0834-004C-846C-023A7E50C9BC}" dt="2024-06-30T16:22:55.263" v="12171" actId="207"/>
          <ac:spMkLst>
            <pc:docMk/>
            <pc:sldMk cId="1835415967" sldId="321"/>
            <ac:spMk id="567" creationId="{EB4EA8FD-045E-3021-FDF6-E3852DA9A1C3}"/>
          </ac:spMkLst>
        </pc:spChg>
        <pc:spChg chg="mod">
          <ac:chgData name="Andrea Alberti" userId="12275355-81bb-4ff2-ba5f-108dd79076d4" providerId="ADAL" clId="{6DB074ED-0834-004C-846C-023A7E50C9BC}" dt="2024-06-30T16:22:55.263" v="12171" actId="207"/>
          <ac:spMkLst>
            <pc:docMk/>
            <pc:sldMk cId="1835415967" sldId="321"/>
            <ac:spMk id="568" creationId="{5FCF30CB-64AD-45E3-6ACF-4D3A19A7BB75}"/>
          </ac:spMkLst>
        </pc:spChg>
        <pc:spChg chg="add del mod">
          <ac:chgData name="Andrea Alberti" userId="12275355-81bb-4ff2-ba5f-108dd79076d4" providerId="ADAL" clId="{6DB074ED-0834-004C-846C-023A7E50C9BC}" dt="2024-06-21T15:49:16.748" v="8846" actId="21"/>
          <ac:spMkLst>
            <pc:docMk/>
            <pc:sldMk cId="1835415967" sldId="321"/>
            <ac:spMk id="571" creationId="{BDE544D6-4F4D-3DE2-E1A5-AC8F366EDAB3}"/>
          </ac:spMkLst>
        </pc:spChg>
        <pc:spChg chg="add mod">
          <ac:chgData name="Andrea Alberti" userId="12275355-81bb-4ff2-ba5f-108dd79076d4" providerId="ADAL" clId="{6DB074ED-0834-004C-846C-023A7E50C9BC}" dt="2024-06-21T15:49:14.549" v="8841"/>
          <ac:spMkLst>
            <pc:docMk/>
            <pc:sldMk cId="1835415967" sldId="321"/>
            <ac:spMk id="572" creationId="{FAC14980-690F-E5ED-A63D-800236AF9EE5}"/>
          </ac:spMkLst>
        </pc:spChg>
        <pc:spChg chg="mod">
          <ac:chgData name="Andrea Alberti" userId="12275355-81bb-4ff2-ba5f-108dd79076d4" providerId="ADAL" clId="{6DB074ED-0834-004C-846C-023A7E50C9BC}" dt="2024-06-21T15:48:43.179" v="8824"/>
          <ac:spMkLst>
            <pc:docMk/>
            <pc:sldMk cId="1835415967" sldId="321"/>
            <ac:spMk id="575" creationId="{BF90995C-185C-E975-A0EE-EC26CF616F32}"/>
          </ac:spMkLst>
        </pc:spChg>
        <pc:spChg chg="mod">
          <ac:chgData name="Andrea Alberti" userId="12275355-81bb-4ff2-ba5f-108dd79076d4" providerId="ADAL" clId="{6DB074ED-0834-004C-846C-023A7E50C9BC}" dt="2024-06-21T15:48:43.179" v="8824"/>
          <ac:spMkLst>
            <pc:docMk/>
            <pc:sldMk cId="1835415967" sldId="321"/>
            <ac:spMk id="576" creationId="{1A1C611E-79A5-45CA-534B-DC4A5DCE48DB}"/>
          </ac:spMkLst>
        </pc:spChg>
        <pc:spChg chg="mod">
          <ac:chgData name="Andrea Alberti" userId="12275355-81bb-4ff2-ba5f-108dd79076d4" providerId="ADAL" clId="{6DB074ED-0834-004C-846C-023A7E50C9BC}" dt="2024-06-21T15:48:43.179" v="8824"/>
          <ac:spMkLst>
            <pc:docMk/>
            <pc:sldMk cId="1835415967" sldId="321"/>
            <ac:spMk id="577" creationId="{FE6F4CE6-7F74-9FF7-39B3-34425EE12204}"/>
          </ac:spMkLst>
        </pc:spChg>
        <pc:spChg chg="mod">
          <ac:chgData name="Andrea Alberti" userId="12275355-81bb-4ff2-ba5f-108dd79076d4" providerId="ADAL" clId="{6DB074ED-0834-004C-846C-023A7E50C9BC}" dt="2024-06-21T15:48:43.179" v="8824"/>
          <ac:spMkLst>
            <pc:docMk/>
            <pc:sldMk cId="1835415967" sldId="321"/>
            <ac:spMk id="578" creationId="{39192C9F-F991-F9DB-2F27-60A14538DE3E}"/>
          </ac:spMkLst>
        </pc:spChg>
        <pc:spChg chg="mod">
          <ac:chgData name="Andrea Alberti" userId="12275355-81bb-4ff2-ba5f-108dd79076d4" providerId="ADAL" clId="{6DB074ED-0834-004C-846C-023A7E50C9BC}" dt="2024-06-21T15:48:43.179" v="8824"/>
          <ac:spMkLst>
            <pc:docMk/>
            <pc:sldMk cId="1835415967" sldId="321"/>
            <ac:spMk id="579" creationId="{AA22ACA5-8FA7-F163-EE49-916B5913FA54}"/>
          </ac:spMkLst>
        </pc:spChg>
        <pc:spChg chg="mod">
          <ac:chgData name="Andrea Alberti" userId="12275355-81bb-4ff2-ba5f-108dd79076d4" providerId="ADAL" clId="{6DB074ED-0834-004C-846C-023A7E50C9BC}" dt="2024-06-21T15:48:43.179" v="8824"/>
          <ac:spMkLst>
            <pc:docMk/>
            <pc:sldMk cId="1835415967" sldId="321"/>
            <ac:spMk id="580" creationId="{F4AADFA8-1F91-A80C-D086-3E8B662C1E83}"/>
          </ac:spMkLst>
        </pc:spChg>
        <pc:spChg chg="mod">
          <ac:chgData name="Andrea Alberti" userId="12275355-81bb-4ff2-ba5f-108dd79076d4" providerId="ADAL" clId="{6DB074ED-0834-004C-846C-023A7E50C9BC}" dt="2024-06-21T15:48:43.179" v="8824"/>
          <ac:spMkLst>
            <pc:docMk/>
            <pc:sldMk cId="1835415967" sldId="321"/>
            <ac:spMk id="581" creationId="{BC0716B2-A957-B369-3A5A-6167CA3021BD}"/>
          </ac:spMkLst>
        </pc:spChg>
        <pc:spChg chg="mod">
          <ac:chgData name="Andrea Alberti" userId="12275355-81bb-4ff2-ba5f-108dd79076d4" providerId="ADAL" clId="{6DB074ED-0834-004C-846C-023A7E50C9BC}" dt="2024-06-21T15:48:43.179" v="8824"/>
          <ac:spMkLst>
            <pc:docMk/>
            <pc:sldMk cId="1835415967" sldId="321"/>
            <ac:spMk id="582" creationId="{3EAB71F7-A0D6-A40D-3F57-D6A8DF078BBD}"/>
          </ac:spMkLst>
        </pc:spChg>
        <pc:spChg chg="mod">
          <ac:chgData name="Andrea Alberti" userId="12275355-81bb-4ff2-ba5f-108dd79076d4" providerId="ADAL" clId="{6DB074ED-0834-004C-846C-023A7E50C9BC}" dt="2024-06-21T15:48:43.179" v="8824"/>
          <ac:spMkLst>
            <pc:docMk/>
            <pc:sldMk cId="1835415967" sldId="321"/>
            <ac:spMk id="583" creationId="{7442714C-C517-7995-E690-2CD6DFBDC82B}"/>
          </ac:spMkLst>
        </pc:spChg>
        <pc:spChg chg="mod">
          <ac:chgData name="Andrea Alberti" userId="12275355-81bb-4ff2-ba5f-108dd79076d4" providerId="ADAL" clId="{6DB074ED-0834-004C-846C-023A7E50C9BC}" dt="2024-06-21T15:48:43.179" v="8824"/>
          <ac:spMkLst>
            <pc:docMk/>
            <pc:sldMk cId="1835415967" sldId="321"/>
            <ac:spMk id="584" creationId="{D8EAA8C4-9870-3633-4E73-5FBBCAE8B88F}"/>
          </ac:spMkLst>
        </pc:spChg>
        <pc:spChg chg="mod">
          <ac:chgData name="Andrea Alberti" userId="12275355-81bb-4ff2-ba5f-108dd79076d4" providerId="ADAL" clId="{6DB074ED-0834-004C-846C-023A7E50C9BC}" dt="2024-06-21T15:48:43.179" v="8824"/>
          <ac:spMkLst>
            <pc:docMk/>
            <pc:sldMk cId="1835415967" sldId="321"/>
            <ac:spMk id="585" creationId="{55DEB44E-EF6B-AD65-3AE4-7C2057DB2738}"/>
          </ac:spMkLst>
        </pc:spChg>
        <pc:spChg chg="mod">
          <ac:chgData name="Andrea Alberti" userId="12275355-81bb-4ff2-ba5f-108dd79076d4" providerId="ADAL" clId="{6DB074ED-0834-004C-846C-023A7E50C9BC}" dt="2024-06-21T15:48:43.179" v="8824"/>
          <ac:spMkLst>
            <pc:docMk/>
            <pc:sldMk cId="1835415967" sldId="321"/>
            <ac:spMk id="586" creationId="{3E4CFEE5-2D0A-D136-83DD-F65A6EEDF652}"/>
          </ac:spMkLst>
        </pc:spChg>
        <pc:spChg chg="mod">
          <ac:chgData name="Andrea Alberti" userId="12275355-81bb-4ff2-ba5f-108dd79076d4" providerId="ADAL" clId="{6DB074ED-0834-004C-846C-023A7E50C9BC}" dt="2024-06-21T15:48:43.179" v="8824"/>
          <ac:spMkLst>
            <pc:docMk/>
            <pc:sldMk cId="1835415967" sldId="321"/>
            <ac:spMk id="587" creationId="{75A9183E-125E-32A3-D6E3-05E7623FB885}"/>
          </ac:spMkLst>
        </pc:spChg>
        <pc:spChg chg="add del mod">
          <ac:chgData name="Andrea Alberti" userId="12275355-81bb-4ff2-ba5f-108dd79076d4" providerId="ADAL" clId="{6DB074ED-0834-004C-846C-023A7E50C9BC}" dt="2024-06-21T15:50:31.176" v="8870" actId="478"/>
          <ac:spMkLst>
            <pc:docMk/>
            <pc:sldMk cId="1835415967" sldId="321"/>
            <ac:spMk id="590" creationId="{6F6DA605-E89F-8226-2EAC-30E647DC3E1D}"/>
          </ac:spMkLst>
        </pc:spChg>
        <pc:spChg chg="add mod">
          <ac:chgData name="Andrea Alberti" userId="12275355-81bb-4ff2-ba5f-108dd79076d4" providerId="ADAL" clId="{6DB074ED-0834-004C-846C-023A7E50C9BC}" dt="2024-06-21T15:50:31.466" v="8871"/>
          <ac:spMkLst>
            <pc:docMk/>
            <pc:sldMk cId="1835415967" sldId="321"/>
            <ac:spMk id="591" creationId="{AA74AD2E-6A8C-D9D3-16D3-67928B2E45A5}"/>
          </ac:spMkLst>
        </pc:spChg>
        <pc:spChg chg="mod topLvl">
          <ac:chgData name="Andrea Alberti" userId="12275355-81bb-4ff2-ba5f-108dd79076d4" providerId="ADAL" clId="{6DB074ED-0834-004C-846C-023A7E50C9BC}" dt="2024-06-21T15:55:19.304" v="8913" actId="164"/>
          <ac:spMkLst>
            <pc:docMk/>
            <pc:sldMk cId="1835415967" sldId="321"/>
            <ac:spMk id="593" creationId="{0D6DA8D2-3710-F9A7-CB76-FF7D7CBC4EDC}"/>
          </ac:spMkLst>
        </pc:spChg>
        <pc:spChg chg="mod topLvl">
          <ac:chgData name="Andrea Alberti" userId="12275355-81bb-4ff2-ba5f-108dd79076d4" providerId="ADAL" clId="{6DB074ED-0834-004C-846C-023A7E50C9BC}" dt="2024-06-21T15:55:19.304" v="8913" actId="164"/>
          <ac:spMkLst>
            <pc:docMk/>
            <pc:sldMk cId="1835415967" sldId="321"/>
            <ac:spMk id="594" creationId="{89F9D8A9-2FCF-56E5-4DD6-21373D656B27}"/>
          </ac:spMkLst>
        </pc:spChg>
        <pc:spChg chg="mod topLvl">
          <ac:chgData name="Andrea Alberti" userId="12275355-81bb-4ff2-ba5f-108dd79076d4" providerId="ADAL" clId="{6DB074ED-0834-004C-846C-023A7E50C9BC}" dt="2024-06-21T15:55:19.304" v="8913" actId="164"/>
          <ac:spMkLst>
            <pc:docMk/>
            <pc:sldMk cId="1835415967" sldId="321"/>
            <ac:spMk id="595" creationId="{6DABB426-E4F0-183B-17C1-6A859C50BA62}"/>
          </ac:spMkLst>
        </pc:spChg>
        <pc:spChg chg="mod topLvl">
          <ac:chgData name="Andrea Alberti" userId="12275355-81bb-4ff2-ba5f-108dd79076d4" providerId="ADAL" clId="{6DB074ED-0834-004C-846C-023A7E50C9BC}" dt="2024-06-21T15:55:19.304" v="8913" actId="164"/>
          <ac:spMkLst>
            <pc:docMk/>
            <pc:sldMk cId="1835415967" sldId="321"/>
            <ac:spMk id="596" creationId="{9EDFAB62-3123-857E-E425-447AF2DCE6F5}"/>
          </ac:spMkLst>
        </pc:spChg>
        <pc:spChg chg="mod topLvl">
          <ac:chgData name="Andrea Alberti" userId="12275355-81bb-4ff2-ba5f-108dd79076d4" providerId="ADAL" clId="{6DB074ED-0834-004C-846C-023A7E50C9BC}" dt="2024-06-21T15:55:19.304" v="8913" actId="164"/>
          <ac:spMkLst>
            <pc:docMk/>
            <pc:sldMk cId="1835415967" sldId="321"/>
            <ac:spMk id="597" creationId="{39842625-EC37-D023-95F1-96EEE7BB6FAB}"/>
          </ac:spMkLst>
        </pc:spChg>
        <pc:spChg chg="mod topLvl">
          <ac:chgData name="Andrea Alberti" userId="12275355-81bb-4ff2-ba5f-108dd79076d4" providerId="ADAL" clId="{6DB074ED-0834-004C-846C-023A7E50C9BC}" dt="2024-06-21T15:55:19.304" v="8913" actId="164"/>
          <ac:spMkLst>
            <pc:docMk/>
            <pc:sldMk cId="1835415967" sldId="321"/>
            <ac:spMk id="598" creationId="{DE74DB82-774C-24FB-4E70-41DA8BED94B5}"/>
          </ac:spMkLst>
        </pc:spChg>
        <pc:spChg chg="mod topLvl">
          <ac:chgData name="Andrea Alberti" userId="12275355-81bb-4ff2-ba5f-108dd79076d4" providerId="ADAL" clId="{6DB074ED-0834-004C-846C-023A7E50C9BC}" dt="2024-06-21T15:55:19.304" v="8913" actId="164"/>
          <ac:spMkLst>
            <pc:docMk/>
            <pc:sldMk cId="1835415967" sldId="321"/>
            <ac:spMk id="599" creationId="{AD281D61-FCE5-D264-B925-19B013E93C00}"/>
          </ac:spMkLst>
        </pc:spChg>
        <pc:spChg chg="mod topLvl">
          <ac:chgData name="Andrea Alberti" userId="12275355-81bb-4ff2-ba5f-108dd79076d4" providerId="ADAL" clId="{6DB074ED-0834-004C-846C-023A7E50C9BC}" dt="2024-06-21T15:55:19.304" v="8913" actId="164"/>
          <ac:spMkLst>
            <pc:docMk/>
            <pc:sldMk cId="1835415967" sldId="321"/>
            <ac:spMk id="600" creationId="{7CDE500D-CFB9-A289-2B9B-14255FCF2714}"/>
          </ac:spMkLst>
        </pc:spChg>
        <pc:spChg chg="mod topLvl">
          <ac:chgData name="Andrea Alberti" userId="12275355-81bb-4ff2-ba5f-108dd79076d4" providerId="ADAL" clId="{6DB074ED-0834-004C-846C-023A7E50C9BC}" dt="2024-06-21T15:55:19.304" v="8913" actId="164"/>
          <ac:spMkLst>
            <pc:docMk/>
            <pc:sldMk cId="1835415967" sldId="321"/>
            <ac:spMk id="601" creationId="{F2A825C3-1EF6-7290-BAAF-7209B4EFD4A6}"/>
          </ac:spMkLst>
        </pc:spChg>
        <pc:grpChg chg="mod">
          <ac:chgData name="Andrea Alberti" userId="12275355-81bb-4ff2-ba5f-108dd79076d4" providerId="ADAL" clId="{6DB074ED-0834-004C-846C-023A7E50C9BC}" dt="2024-06-21T15:36:23.043" v="8385" actId="27803"/>
          <ac:grpSpMkLst>
            <pc:docMk/>
            <pc:sldMk cId="1835415967" sldId="321"/>
            <ac:grpSpMk id="14" creationId="{AE0B83FE-1ED5-16FC-1726-2FEAA43164AC}"/>
          </ac:grpSpMkLst>
        </pc:grpChg>
        <pc:grpChg chg="mod">
          <ac:chgData name="Andrea Alberti" userId="12275355-81bb-4ff2-ba5f-108dd79076d4" providerId="ADAL" clId="{6DB074ED-0834-004C-846C-023A7E50C9BC}" dt="2024-06-21T15:36:23.043" v="8385" actId="27803"/>
          <ac:grpSpMkLst>
            <pc:docMk/>
            <pc:sldMk cId="1835415967" sldId="321"/>
            <ac:grpSpMk id="47" creationId="{B8F3927A-7860-9B98-5C56-C652033B210A}"/>
          </ac:grpSpMkLst>
        </pc:grpChg>
        <pc:grpChg chg="mod">
          <ac:chgData name="Andrea Alberti" userId="12275355-81bb-4ff2-ba5f-108dd79076d4" providerId="ADAL" clId="{6DB074ED-0834-004C-846C-023A7E50C9BC}" dt="2024-06-21T15:36:23.043" v="8385" actId="27803"/>
          <ac:grpSpMkLst>
            <pc:docMk/>
            <pc:sldMk cId="1835415967" sldId="321"/>
            <ac:grpSpMk id="50" creationId="{3B56E154-7A52-AA9F-27F7-EA6A8CE7E20A}"/>
          </ac:grpSpMkLst>
        </pc:grpChg>
        <pc:grpChg chg="mod">
          <ac:chgData name="Andrea Alberti" userId="12275355-81bb-4ff2-ba5f-108dd79076d4" providerId="ADAL" clId="{6DB074ED-0834-004C-846C-023A7E50C9BC}" dt="2024-06-21T15:36:23.043" v="8385" actId="27803"/>
          <ac:grpSpMkLst>
            <pc:docMk/>
            <pc:sldMk cId="1835415967" sldId="321"/>
            <ac:grpSpMk id="53" creationId="{433A7154-6DCA-D766-8FAF-085993C82F0A}"/>
          </ac:grpSpMkLst>
        </pc:grpChg>
        <pc:grpChg chg="mod">
          <ac:chgData name="Andrea Alberti" userId="12275355-81bb-4ff2-ba5f-108dd79076d4" providerId="ADAL" clId="{6DB074ED-0834-004C-846C-023A7E50C9BC}" dt="2024-06-21T15:36:23.043" v="8385" actId="27803"/>
          <ac:grpSpMkLst>
            <pc:docMk/>
            <pc:sldMk cId="1835415967" sldId="321"/>
            <ac:grpSpMk id="56" creationId="{C754172D-5538-9459-FD21-895FC331CFF5}"/>
          </ac:grpSpMkLst>
        </pc:grpChg>
        <pc:grpChg chg="mod">
          <ac:chgData name="Andrea Alberti" userId="12275355-81bb-4ff2-ba5f-108dd79076d4" providerId="ADAL" clId="{6DB074ED-0834-004C-846C-023A7E50C9BC}" dt="2024-06-21T15:36:23.043" v="8385" actId="27803"/>
          <ac:grpSpMkLst>
            <pc:docMk/>
            <pc:sldMk cId="1835415967" sldId="321"/>
            <ac:grpSpMk id="59" creationId="{20A46E4A-775C-11B3-3EB1-2496529B8305}"/>
          </ac:grpSpMkLst>
        </pc:grpChg>
        <pc:grpChg chg="mod">
          <ac:chgData name="Andrea Alberti" userId="12275355-81bb-4ff2-ba5f-108dd79076d4" providerId="ADAL" clId="{6DB074ED-0834-004C-846C-023A7E50C9BC}" dt="2024-06-21T15:36:23.043" v="8385" actId="27803"/>
          <ac:grpSpMkLst>
            <pc:docMk/>
            <pc:sldMk cId="1835415967" sldId="321"/>
            <ac:grpSpMk id="62" creationId="{E48D2A5F-6EEF-0DF6-4893-DAF62D8057DE}"/>
          </ac:grpSpMkLst>
        </pc:grpChg>
        <pc:grpChg chg="mod">
          <ac:chgData name="Andrea Alberti" userId="12275355-81bb-4ff2-ba5f-108dd79076d4" providerId="ADAL" clId="{6DB074ED-0834-004C-846C-023A7E50C9BC}" dt="2024-06-21T15:36:23.043" v="8385" actId="27803"/>
          <ac:grpSpMkLst>
            <pc:docMk/>
            <pc:sldMk cId="1835415967" sldId="321"/>
            <ac:grpSpMk id="386" creationId="{BE117715-EFAF-2129-CBB3-D7B6ECA250B7}"/>
          </ac:grpSpMkLst>
        </pc:grpChg>
        <pc:grpChg chg="mod">
          <ac:chgData name="Andrea Alberti" userId="12275355-81bb-4ff2-ba5f-108dd79076d4" providerId="ADAL" clId="{6DB074ED-0834-004C-846C-023A7E50C9BC}" dt="2024-06-21T15:36:23.043" v="8385" actId="27803"/>
          <ac:grpSpMkLst>
            <pc:docMk/>
            <pc:sldMk cId="1835415967" sldId="321"/>
            <ac:grpSpMk id="389" creationId="{CC51B5D3-E7BF-9A8C-515D-CC92CEA0CC82}"/>
          </ac:grpSpMkLst>
        </pc:grpChg>
        <pc:grpChg chg="mod">
          <ac:chgData name="Andrea Alberti" userId="12275355-81bb-4ff2-ba5f-108dd79076d4" providerId="ADAL" clId="{6DB074ED-0834-004C-846C-023A7E50C9BC}" dt="2024-06-21T15:36:23.043" v="8385" actId="27803"/>
          <ac:grpSpMkLst>
            <pc:docMk/>
            <pc:sldMk cId="1835415967" sldId="321"/>
            <ac:grpSpMk id="392" creationId="{E9408846-CB7B-0634-0C58-3D9819C0C2D4}"/>
          </ac:grpSpMkLst>
        </pc:grpChg>
        <pc:grpChg chg="mod">
          <ac:chgData name="Andrea Alberti" userId="12275355-81bb-4ff2-ba5f-108dd79076d4" providerId="ADAL" clId="{6DB074ED-0834-004C-846C-023A7E50C9BC}" dt="2024-06-21T15:36:23.043" v="8385" actId="27803"/>
          <ac:grpSpMkLst>
            <pc:docMk/>
            <pc:sldMk cId="1835415967" sldId="321"/>
            <ac:grpSpMk id="395" creationId="{AE432580-E8E2-2602-A1A8-D4FD4FEB97C3}"/>
          </ac:grpSpMkLst>
        </pc:grpChg>
        <pc:grpChg chg="del mod">
          <ac:chgData name="Andrea Alberti" userId="12275355-81bb-4ff2-ba5f-108dd79076d4" providerId="ADAL" clId="{6DB074ED-0834-004C-846C-023A7E50C9BC}" dt="2024-06-21T15:41:36.416" v="8477" actId="165"/>
          <ac:grpSpMkLst>
            <pc:docMk/>
            <pc:sldMk cId="1835415967" sldId="321"/>
            <ac:grpSpMk id="400" creationId="{71B806E8-BC46-DEAF-F1E9-2DC2838A9760}"/>
          </ac:grpSpMkLst>
        </pc:grpChg>
        <pc:grpChg chg="del">
          <ac:chgData name="Andrea Alberti" userId="12275355-81bb-4ff2-ba5f-108dd79076d4" providerId="ADAL" clId="{6DB074ED-0834-004C-846C-023A7E50C9BC}" dt="2024-06-21T15:34:01.497" v="8369" actId="478"/>
          <ac:grpSpMkLst>
            <pc:docMk/>
            <pc:sldMk cId="1835415967" sldId="321"/>
            <ac:grpSpMk id="446" creationId="{00000000-0000-0000-0000-000000000000}"/>
          </ac:grpSpMkLst>
        </pc:grpChg>
        <pc:grpChg chg="del">
          <ac:chgData name="Andrea Alberti" userId="12275355-81bb-4ff2-ba5f-108dd79076d4" providerId="ADAL" clId="{6DB074ED-0834-004C-846C-023A7E50C9BC}" dt="2024-06-21T15:34:01.497" v="8369" actId="478"/>
          <ac:grpSpMkLst>
            <pc:docMk/>
            <pc:sldMk cId="1835415967" sldId="321"/>
            <ac:grpSpMk id="451" creationId="{00000000-0000-0000-0000-000000000000}"/>
          </ac:grpSpMkLst>
        </pc:grpChg>
        <pc:grpChg chg="del mod">
          <ac:chgData name="Andrea Alberti" userId="12275355-81bb-4ff2-ba5f-108dd79076d4" providerId="ADAL" clId="{6DB074ED-0834-004C-846C-023A7E50C9BC}" dt="2024-06-21T15:54:24.594" v="8906" actId="478"/>
          <ac:grpSpMkLst>
            <pc:docMk/>
            <pc:sldMk cId="1835415967" sldId="321"/>
            <ac:grpSpMk id="465" creationId="{00000000-0000-0000-0000-000000000000}"/>
          </ac:grpSpMkLst>
        </pc:grpChg>
        <pc:grpChg chg="add del mod">
          <ac:chgData name="Andrea Alberti" userId="12275355-81bb-4ff2-ba5f-108dd79076d4" providerId="ADAL" clId="{6DB074ED-0834-004C-846C-023A7E50C9BC}" dt="2024-06-21T15:55:40.239" v="8931" actId="1036"/>
          <ac:grpSpMkLst>
            <pc:docMk/>
            <pc:sldMk cId="1835415967" sldId="321"/>
            <ac:grpSpMk id="472" creationId="{00000000-0000-0000-0000-000000000000}"/>
          </ac:grpSpMkLst>
        </pc:grpChg>
        <pc:grpChg chg="mod">
          <ac:chgData name="Andrea Alberti" userId="12275355-81bb-4ff2-ba5f-108dd79076d4" providerId="ADAL" clId="{6DB074ED-0834-004C-846C-023A7E50C9BC}" dt="2024-06-21T15:36:23.043" v="8385" actId="27803"/>
          <ac:grpSpMkLst>
            <pc:docMk/>
            <pc:sldMk cId="1835415967" sldId="321"/>
            <ac:grpSpMk id="487" creationId="{AB133ED2-6B1A-18B1-0B69-C91BDEFEEE69}"/>
          </ac:grpSpMkLst>
        </pc:grpChg>
        <pc:grpChg chg="mod">
          <ac:chgData name="Andrea Alberti" userId="12275355-81bb-4ff2-ba5f-108dd79076d4" providerId="ADAL" clId="{6DB074ED-0834-004C-846C-023A7E50C9BC}" dt="2024-06-21T15:36:23.043" v="8385" actId="27803"/>
          <ac:grpSpMkLst>
            <pc:docMk/>
            <pc:sldMk cId="1835415967" sldId="321"/>
            <ac:grpSpMk id="490" creationId="{49E195A4-7808-48DF-59F0-9FB67BD7B0C7}"/>
          </ac:grpSpMkLst>
        </pc:grpChg>
        <pc:grpChg chg="mod">
          <ac:chgData name="Andrea Alberti" userId="12275355-81bb-4ff2-ba5f-108dd79076d4" providerId="ADAL" clId="{6DB074ED-0834-004C-846C-023A7E50C9BC}" dt="2024-06-21T15:36:23.043" v="8385" actId="27803"/>
          <ac:grpSpMkLst>
            <pc:docMk/>
            <pc:sldMk cId="1835415967" sldId="321"/>
            <ac:grpSpMk id="493" creationId="{9A672F92-7350-5DA5-943A-12E9E0A95235}"/>
          </ac:grpSpMkLst>
        </pc:grpChg>
        <pc:grpChg chg="mod">
          <ac:chgData name="Andrea Alberti" userId="12275355-81bb-4ff2-ba5f-108dd79076d4" providerId="ADAL" clId="{6DB074ED-0834-004C-846C-023A7E50C9BC}" dt="2024-06-21T15:36:23.043" v="8385" actId="27803"/>
          <ac:grpSpMkLst>
            <pc:docMk/>
            <pc:sldMk cId="1835415967" sldId="321"/>
            <ac:grpSpMk id="496" creationId="{4200D506-1363-E81F-0287-1568FA744788}"/>
          </ac:grpSpMkLst>
        </pc:grpChg>
        <pc:grpChg chg="mod">
          <ac:chgData name="Andrea Alberti" userId="12275355-81bb-4ff2-ba5f-108dd79076d4" providerId="ADAL" clId="{6DB074ED-0834-004C-846C-023A7E50C9BC}" dt="2024-06-21T15:36:23.043" v="8385" actId="27803"/>
          <ac:grpSpMkLst>
            <pc:docMk/>
            <pc:sldMk cId="1835415967" sldId="321"/>
            <ac:grpSpMk id="499" creationId="{3DDA24D7-3705-FBCF-AA8B-5E120B511650}"/>
          </ac:grpSpMkLst>
        </pc:grpChg>
        <pc:grpChg chg="mod">
          <ac:chgData name="Andrea Alberti" userId="12275355-81bb-4ff2-ba5f-108dd79076d4" providerId="ADAL" clId="{6DB074ED-0834-004C-846C-023A7E50C9BC}" dt="2024-06-21T15:36:23.043" v="8385" actId="27803"/>
          <ac:grpSpMkLst>
            <pc:docMk/>
            <pc:sldMk cId="1835415967" sldId="321"/>
            <ac:grpSpMk id="502" creationId="{B600B76F-6199-80D8-264A-D30063F9DE62}"/>
          </ac:grpSpMkLst>
        </pc:grpChg>
        <pc:grpChg chg="mod">
          <ac:chgData name="Andrea Alberti" userId="12275355-81bb-4ff2-ba5f-108dd79076d4" providerId="ADAL" clId="{6DB074ED-0834-004C-846C-023A7E50C9BC}" dt="2024-06-21T15:36:23.043" v="8385" actId="27803"/>
          <ac:grpSpMkLst>
            <pc:docMk/>
            <pc:sldMk cId="1835415967" sldId="321"/>
            <ac:grpSpMk id="505" creationId="{5D1985A7-6015-E4EB-BE14-817F99A2144C}"/>
          </ac:grpSpMkLst>
        </pc:grpChg>
        <pc:grpChg chg="mod">
          <ac:chgData name="Andrea Alberti" userId="12275355-81bb-4ff2-ba5f-108dd79076d4" providerId="ADAL" clId="{6DB074ED-0834-004C-846C-023A7E50C9BC}" dt="2024-06-21T15:36:23.043" v="8385" actId="27803"/>
          <ac:grpSpMkLst>
            <pc:docMk/>
            <pc:sldMk cId="1835415967" sldId="321"/>
            <ac:grpSpMk id="508" creationId="{4BF784EC-27C2-FB13-F669-60331E7F51DF}"/>
          </ac:grpSpMkLst>
        </pc:grpChg>
        <pc:grpChg chg="mod">
          <ac:chgData name="Andrea Alberti" userId="12275355-81bb-4ff2-ba5f-108dd79076d4" providerId="ADAL" clId="{6DB074ED-0834-004C-846C-023A7E50C9BC}" dt="2024-06-21T15:36:23.043" v="8385" actId="27803"/>
          <ac:grpSpMkLst>
            <pc:docMk/>
            <pc:sldMk cId="1835415967" sldId="321"/>
            <ac:grpSpMk id="511" creationId="{626CE787-A401-A269-F82D-007DBCFCAFB3}"/>
          </ac:grpSpMkLst>
        </pc:grpChg>
        <pc:grpChg chg="mod topLvl">
          <ac:chgData name="Andrea Alberti" userId="12275355-81bb-4ff2-ba5f-108dd79076d4" providerId="ADAL" clId="{6DB074ED-0834-004C-846C-023A7E50C9BC}" dt="2024-06-21T15:44:36.862" v="8535" actId="164"/>
          <ac:grpSpMkLst>
            <pc:docMk/>
            <pc:sldMk cId="1835415967" sldId="321"/>
            <ac:grpSpMk id="512" creationId="{8FCAD478-A6A1-A9F0-77EB-1BB2AF6EBEC3}"/>
          </ac:grpSpMkLst>
        </pc:grpChg>
        <pc:grpChg chg="mod topLvl">
          <ac:chgData name="Andrea Alberti" userId="12275355-81bb-4ff2-ba5f-108dd79076d4" providerId="ADAL" clId="{6DB074ED-0834-004C-846C-023A7E50C9BC}" dt="2024-06-21T15:44:36.862" v="8535" actId="164"/>
          <ac:grpSpMkLst>
            <pc:docMk/>
            <pc:sldMk cId="1835415967" sldId="321"/>
            <ac:grpSpMk id="515" creationId="{9BD5A702-5705-1380-FAD1-97FE9FDB13DC}"/>
          </ac:grpSpMkLst>
        </pc:grpChg>
        <pc:grpChg chg="mod topLvl">
          <ac:chgData name="Andrea Alberti" userId="12275355-81bb-4ff2-ba5f-108dd79076d4" providerId="ADAL" clId="{6DB074ED-0834-004C-846C-023A7E50C9BC}" dt="2024-06-21T15:44:36.862" v="8535" actId="164"/>
          <ac:grpSpMkLst>
            <pc:docMk/>
            <pc:sldMk cId="1835415967" sldId="321"/>
            <ac:grpSpMk id="518" creationId="{909FDFFD-B07F-04B0-E72C-F9592B9B59F2}"/>
          </ac:grpSpMkLst>
        </pc:grpChg>
        <pc:grpChg chg="mod topLvl">
          <ac:chgData name="Andrea Alberti" userId="12275355-81bb-4ff2-ba5f-108dd79076d4" providerId="ADAL" clId="{6DB074ED-0834-004C-846C-023A7E50C9BC}" dt="2024-06-21T15:44:36.862" v="8535" actId="164"/>
          <ac:grpSpMkLst>
            <pc:docMk/>
            <pc:sldMk cId="1835415967" sldId="321"/>
            <ac:grpSpMk id="521" creationId="{E1FAF325-B057-107A-E4E2-CFF6DD1D144F}"/>
          </ac:grpSpMkLst>
        </pc:grpChg>
        <pc:grpChg chg="mod topLvl">
          <ac:chgData name="Andrea Alberti" userId="12275355-81bb-4ff2-ba5f-108dd79076d4" providerId="ADAL" clId="{6DB074ED-0834-004C-846C-023A7E50C9BC}" dt="2024-06-21T15:44:36.862" v="8535" actId="164"/>
          <ac:grpSpMkLst>
            <pc:docMk/>
            <pc:sldMk cId="1835415967" sldId="321"/>
            <ac:grpSpMk id="524" creationId="{00E23703-CFEF-8370-0ED3-F20A2025459B}"/>
          </ac:grpSpMkLst>
        </pc:grpChg>
        <pc:grpChg chg="mod topLvl">
          <ac:chgData name="Andrea Alberti" userId="12275355-81bb-4ff2-ba5f-108dd79076d4" providerId="ADAL" clId="{6DB074ED-0834-004C-846C-023A7E50C9BC}" dt="2024-06-21T15:44:36.862" v="8535" actId="164"/>
          <ac:grpSpMkLst>
            <pc:docMk/>
            <pc:sldMk cId="1835415967" sldId="321"/>
            <ac:grpSpMk id="527" creationId="{DB15C8F2-49F8-BAF3-29C2-5CDB6E868ACF}"/>
          </ac:grpSpMkLst>
        </pc:grpChg>
        <pc:grpChg chg="mod topLvl">
          <ac:chgData name="Andrea Alberti" userId="12275355-81bb-4ff2-ba5f-108dd79076d4" providerId="ADAL" clId="{6DB074ED-0834-004C-846C-023A7E50C9BC}" dt="2024-06-21T15:44:36.862" v="8535" actId="164"/>
          <ac:grpSpMkLst>
            <pc:docMk/>
            <pc:sldMk cId="1835415967" sldId="321"/>
            <ac:grpSpMk id="530" creationId="{3A34027D-9769-E616-825A-C58CAB404FD7}"/>
          </ac:grpSpMkLst>
        </pc:grpChg>
        <pc:grpChg chg="mod topLvl">
          <ac:chgData name="Andrea Alberti" userId="12275355-81bb-4ff2-ba5f-108dd79076d4" providerId="ADAL" clId="{6DB074ED-0834-004C-846C-023A7E50C9BC}" dt="2024-06-21T15:44:36.862" v="8535" actId="164"/>
          <ac:grpSpMkLst>
            <pc:docMk/>
            <pc:sldMk cId="1835415967" sldId="321"/>
            <ac:grpSpMk id="533" creationId="{5EA823C0-5383-49F9-D0E8-486D7AC1AD71}"/>
          </ac:grpSpMkLst>
        </pc:grpChg>
        <pc:grpChg chg="mod topLvl">
          <ac:chgData name="Andrea Alberti" userId="12275355-81bb-4ff2-ba5f-108dd79076d4" providerId="ADAL" clId="{6DB074ED-0834-004C-846C-023A7E50C9BC}" dt="2024-06-21T15:44:36.862" v="8535" actId="164"/>
          <ac:grpSpMkLst>
            <pc:docMk/>
            <pc:sldMk cId="1835415967" sldId="321"/>
            <ac:grpSpMk id="536" creationId="{13349D9B-DCB4-AADB-0D6F-BA661A0FBB70}"/>
          </ac:grpSpMkLst>
        </pc:grpChg>
        <pc:grpChg chg="mod topLvl">
          <ac:chgData name="Andrea Alberti" userId="12275355-81bb-4ff2-ba5f-108dd79076d4" providerId="ADAL" clId="{6DB074ED-0834-004C-846C-023A7E50C9BC}" dt="2024-06-21T15:44:36.862" v="8535" actId="164"/>
          <ac:grpSpMkLst>
            <pc:docMk/>
            <pc:sldMk cId="1835415967" sldId="321"/>
            <ac:grpSpMk id="539" creationId="{F2DF3EBD-C8CE-7233-0157-8FB99AF25251}"/>
          </ac:grpSpMkLst>
        </pc:grpChg>
        <pc:grpChg chg="mod topLvl">
          <ac:chgData name="Andrea Alberti" userId="12275355-81bb-4ff2-ba5f-108dd79076d4" providerId="ADAL" clId="{6DB074ED-0834-004C-846C-023A7E50C9BC}" dt="2024-06-21T15:44:36.862" v="8535" actId="164"/>
          <ac:grpSpMkLst>
            <pc:docMk/>
            <pc:sldMk cId="1835415967" sldId="321"/>
            <ac:grpSpMk id="542" creationId="{196C8FFD-E6D2-CD5E-0ECE-AF907504BA6C}"/>
          </ac:grpSpMkLst>
        </pc:grpChg>
        <pc:grpChg chg="mod topLvl">
          <ac:chgData name="Andrea Alberti" userId="12275355-81bb-4ff2-ba5f-108dd79076d4" providerId="ADAL" clId="{6DB074ED-0834-004C-846C-023A7E50C9BC}" dt="2024-06-21T15:44:36.862" v="8535" actId="164"/>
          <ac:grpSpMkLst>
            <pc:docMk/>
            <pc:sldMk cId="1835415967" sldId="321"/>
            <ac:grpSpMk id="545" creationId="{C194A4A2-E095-4102-36A2-18499E9AECB1}"/>
          </ac:grpSpMkLst>
        </pc:grpChg>
        <pc:grpChg chg="mod topLvl">
          <ac:chgData name="Andrea Alberti" userId="12275355-81bb-4ff2-ba5f-108dd79076d4" providerId="ADAL" clId="{6DB074ED-0834-004C-846C-023A7E50C9BC}" dt="2024-06-21T15:44:36.862" v="8535" actId="164"/>
          <ac:grpSpMkLst>
            <pc:docMk/>
            <pc:sldMk cId="1835415967" sldId="321"/>
            <ac:grpSpMk id="548" creationId="{F558E837-BC40-9801-74AA-6DEE19B95D0F}"/>
          </ac:grpSpMkLst>
        </pc:grpChg>
        <pc:grpChg chg="mod topLvl">
          <ac:chgData name="Andrea Alberti" userId="12275355-81bb-4ff2-ba5f-108dd79076d4" providerId="ADAL" clId="{6DB074ED-0834-004C-846C-023A7E50C9BC}" dt="2024-06-21T15:44:36.862" v="8535" actId="164"/>
          <ac:grpSpMkLst>
            <pc:docMk/>
            <pc:sldMk cId="1835415967" sldId="321"/>
            <ac:grpSpMk id="551" creationId="{8A64F895-F9A1-B049-236D-5D71195F88B3}"/>
          </ac:grpSpMkLst>
        </pc:grpChg>
        <pc:grpChg chg="mod topLvl">
          <ac:chgData name="Andrea Alberti" userId="12275355-81bb-4ff2-ba5f-108dd79076d4" providerId="ADAL" clId="{6DB074ED-0834-004C-846C-023A7E50C9BC}" dt="2024-06-21T15:44:36.862" v="8535" actId="164"/>
          <ac:grpSpMkLst>
            <pc:docMk/>
            <pc:sldMk cId="1835415967" sldId="321"/>
            <ac:grpSpMk id="554" creationId="{FA30C6A7-D7B2-AAA2-30D8-B8052B0D1164}"/>
          </ac:grpSpMkLst>
        </pc:grpChg>
        <pc:grpChg chg="mod topLvl">
          <ac:chgData name="Andrea Alberti" userId="12275355-81bb-4ff2-ba5f-108dd79076d4" providerId="ADAL" clId="{6DB074ED-0834-004C-846C-023A7E50C9BC}" dt="2024-06-21T15:44:36.862" v="8535" actId="164"/>
          <ac:grpSpMkLst>
            <pc:docMk/>
            <pc:sldMk cId="1835415967" sldId="321"/>
            <ac:grpSpMk id="557" creationId="{9D337957-E56C-1C2E-B438-7C1D27DA7B0E}"/>
          </ac:grpSpMkLst>
        </pc:grpChg>
        <pc:grpChg chg="mod topLvl">
          <ac:chgData name="Andrea Alberti" userId="12275355-81bb-4ff2-ba5f-108dd79076d4" providerId="ADAL" clId="{6DB074ED-0834-004C-846C-023A7E50C9BC}" dt="2024-06-21T15:44:36.862" v="8535" actId="164"/>
          <ac:grpSpMkLst>
            <pc:docMk/>
            <pc:sldMk cId="1835415967" sldId="321"/>
            <ac:grpSpMk id="560" creationId="{752CDA0F-3EAF-655E-786B-188731974F79}"/>
          </ac:grpSpMkLst>
        </pc:grpChg>
        <pc:grpChg chg="mod topLvl">
          <ac:chgData name="Andrea Alberti" userId="12275355-81bb-4ff2-ba5f-108dd79076d4" providerId="ADAL" clId="{6DB074ED-0834-004C-846C-023A7E50C9BC}" dt="2024-06-21T15:44:36.862" v="8535" actId="164"/>
          <ac:grpSpMkLst>
            <pc:docMk/>
            <pc:sldMk cId="1835415967" sldId="321"/>
            <ac:grpSpMk id="563" creationId="{65EC1EE6-AD68-D3C1-AC40-877D0414BFA2}"/>
          </ac:grpSpMkLst>
        </pc:grpChg>
        <pc:grpChg chg="mod topLvl">
          <ac:chgData name="Andrea Alberti" userId="12275355-81bb-4ff2-ba5f-108dd79076d4" providerId="ADAL" clId="{6DB074ED-0834-004C-846C-023A7E50C9BC}" dt="2024-06-21T15:44:36.862" v="8535" actId="164"/>
          <ac:grpSpMkLst>
            <pc:docMk/>
            <pc:sldMk cId="1835415967" sldId="321"/>
            <ac:grpSpMk id="566" creationId="{00CA134C-1CB5-8C0D-AAB6-83D2D014FE12}"/>
          </ac:grpSpMkLst>
        </pc:grpChg>
        <pc:grpChg chg="add mod">
          <ac:chgData name="Andrea Alberti" userId="12275355-81bb-4ff2-ba5f-108dd79076d4" providerId="ADAL" clId="{6DB074ED-0834-004C-846C-023A7E50C9BC}" dt="2024-06-30T16:26:05.483" v="12176" actId="1076"/>
          <ac:grpSpMkLst>
            <pc:docMk/>
            <pc:sldMk cId="1835415967" sldId="321"/>
            <ac:grpSpMk id="569" creationId="{650CF975-A246-4A3E-C129-4391F9724088}"/>
          </ac:grpSpMkLst>
        </pc:grpChg>
        <pc:grpChg chg="add mod">
          <ac:chgData name="Andrea Alberti" userId="12275355-81bb-4ff2-ba5f-108dd79076d4" providerId="ADAL" clId="{6DB074ED-0834-004C-846C-023A7E50C9BC}" dt="2024-06-21T15:49:14.188" v="8840" actId="1076"/>
          <ac:grpSpMkLst>
            <pc:docMk/>
            <pc:sldMk cId="1835415967" sldId="321"/>
            <ac:grpSpMk id="574" creationId="{F5BABA93-6BDC-3D16-0623-9EA9BDD65A5D}"/>
          </ac:grpSpMkLst>
        </pc:grpChg>
        <pc:grpChg chg="add del mod">
          <ac:chgData name="Andrea Alberti" userId="12275355-81bb-4ff2-ba5f-108dd79076d4" providerId="ADAL" clId="{6DB074ED-0834-004C-846C-023A7E50C9BC}" dt="2024-06-21T15:55:09.759" v="8911" actId="165"/>
          <ac:grpSpMkLst>
            <pc:docMk/>
            <pc:sldMk cId="1835415967" sldId="321"/>
            <ac:grpSpMk id="592" creationId="{3138EB9C-8530-B6FD-159D-460BB2FE8808}"/>
          </ac:grpSpMkLst>
        </pc:grpChg>
        <pc:grpChg chg="add mod">
          <ac:chgData name="Andrea Alberti" userId="12275355-81bb-4ff2-ba5f-108dd79076d4" providerId="ADAL" clId="{6DB074ED-0834-004C-846C-023A7E50C9BC}" dt="2024-06-22T08:50:35.474" v="9587" actId="1035"/>
          <ac:grpSpMkLst>
            <pc:docMk/>
            <pc:sldMk cId="1835415967" sldId="321"/>
            <ac:grpSpMk id="602" creationId="{24150BFB-1CBA-8524-D919-0179822532DC}"/>
          </ac:grpSpMkLst>
        </pc:grpChg>
        <pc:picChg chg="add mod">
          <ac:chgData name="Andrea Alberti" userId="12275355-81bb-4ff2-ba5f-108dd79076d4" providerId="ADAL" clId="{6DB074ED-0834-004C-846C-023A7E50C9BC}" dt="2024-06-24T09:55:49.568" v="11255" actId="1076"/>
          <ac:picMkLst>
            <pc:docMk/>
            <pc:sldMk cId="1835415967" sldId="321"/>
            <ac:picMk id="4" creationId="{553A4E73-4322-BDE5-29EB-14BF6A8E65C2}"/>
          </ac:picMkLst>
        </pc:picChg>
        <pc:picChg chg="add del mod">
          <ac:chgData name="Andrea Alberti" userId="12275355-81bb-4ff2-ba5f-108dd79076d4" providerId="ADAL" clId="{6DB074ED-0834-004C-846C-023A7E50C9BC}" dt="2024-06-21T15:35:51.541" v="8383" actId="478"/>
          <ac:picMkLst>
            <pc:docMk/>
            <pc:sldMk cId="1835415967" sldId="321"/>
            <ac:picMk id="11" creationId="{74E69525-779C-B5B7-0BA8-2A4B3FACBC7D}"/>
          </ac:picMkLst>
        </pc:picChg>
        <pc:picChg chg="add del mod">
          <ac:chgData name="Andrea Alberti" userId="12275355-81bb-4ff2-ba5f-108dd79076d4" providerId="ADAL" clId="{6DB074ED-0834-004C-846C-023A7E50C9BC}" dt="2024-06-21T15:36:58.234" v="8397" actId="27803"/>
          <ac:picMkLst>
            <pc:docMk/>
            <pc:sldMk cId="1835415967" sldId="321"/>
            <ac:picMk id="13" creationId="{BC3A2174-CBC5-49C8-0DC5-F17735F317D2}"/>
          </ac:picMkLst>
        </pc:picChg>
        <pc:cxnChg chg="del">
          <ac:chgData name="Andrea Alberti" userId="12275355-81bb-4ff2-ba5f-108dd79076d4" providerId="ADAL" clId="{6DB074ED-0834-004C-846C-023A7E50C9BC}" dt="2024-06-21T15:34:01.497" v="8369" actId="478"/>
          <ac:cxnSpMkLst>
            <pc:docMk/>
            <pc:sldMk cId="1835415967" sldId="321"/>
            <ac:cxnSpMk id="442" creationId="{00000000-0000-0000-0000-000000000000}"/>
          </ac:cxnSpMkLst>
        </pc:cxnChg>
        <pc:cxnChg chg="del">
          <ac:chgData name="Andrea Alberti" userId="12275355-81bb-4ff2-ba5f-108dd79076d4" providerId="ADAL" clId="{6DB074ED-0834-004C-846C-023A7E50C9BC}" dt="2024-06-21T15:34:01.497" v="8369" actId="478"/>
          <ac:cxnSpMkLst>
            <pc:docMk/>
            <pc:sldMk cId="1835415967" sldId="321"/>
            <ac:cxnSpMk id="443" creationId="{00000000-0000-0000-0000-000000000000}"/>
          </ac:cxnSpMkLst>
        </pc:cxnChg>
        <pc:cxnChg chg="mod">
          <ac:chgData name="Andrea Alberti" userId="12275355-81bb-4ff2-ba5f-108dd79076d4" providerId="ADAL" clId="{6DB074ED-0834-004C-846C-023A7E50C9BC}" dt="2024-06-22T08:50:35.474" v="9587" actId="1035"/>
          <ac:cxnSpMkLst>
            <pc:docMk/>
            <pc:sldMk cId="1835415967" sldId="321"/>
            <ac:cxnSpMk id="444" creationId="{00000000-0000-0000-0000-000000000000}"/>
          </ac:cxnSpMkLst>
        </pc:cxnChg>
        <pc:cxnChg chg="add del mod">
          <ac:chgData name="Andrea Alberti" userId="12275355-81bb-4ff2-ba5f-108dd79076d4" providerId="ADAL" clId="{6DB074ED-0834-004C-846C-023A7E50C9BC}" dt="2024-06-21T15:55:40.239" v="8931" actId="1036"/>
          <ac:cxnSpMkLst>
            <pc:docMk/>
            <pc:sldMk cId="1835415967" sldId="321"/>
            <ac:cxnSpMk id="445" creationId="{00000000-0000-0000-0000-000000000000}"/>
          </ac:cxnSpMkLst>
        </pc:cxnChg>
        <pc:cxnChg chg="add mod">
          <ac:chgData name="Andrea Alberti" userId="12275355-81bb-4ff2-ba5f-108dd79076d4" providerId="ADAL" clId="{6DB074ED-0834-004C-846C-023A7E50C9BC}" dt="2024-06-21T15:49:14.188" v="8840" actId="1076"/>
          <ac:cxnSpMkLst>
            <pc:docMk/>
            <pc:sldMk cId="1835415967" sldId="321"/>
            <ac:cxnSpMk id="573" creationId="{676F844B-C4DE-EBDD-F8A1-29F888B0448B}"/>
          </ac:cxnSpMkLst>
        </pc:cxnChg>
      </pc:sldChg>
      <pc:sldChg chg="add del">
        <pc:chgData name="Andrea Alberti" userId="12275355-81bb-4ff2-ba5f-108dd79076d4" providerId="ADAL" clId="{6DB074ED-0834-004C-846C-023A7E50C9BC}" dt="2024-06-21T15:35:46.780" v="8381"/>
        <pc:sldMkLst>
          <pc:docMk/>
          <pc:sldMk cId="3163041042" sldId="322"/>
        </pc:sldMkLst>
      </pc:sldChg>
      <pc:sldChg chg="addSp delSp modSp add del mod">
        <pc:chgData name="Andrea Alberti" userId="12275355-81bb-4ff2-ba5f-108dd79076d4" providerId="ADAL" clId="{6DB074ED-0834-004C-846C-023A7E50C9BC}" dt="2024-06-30T09:12:48.791" v="12051" actId="2696"/>
        <pc:sldMkLst>
          <pc:docMk/>
          <pc:sldMk cId="1726136753" sldId="323"/>
        </pc:sldMkLst>
        <pc:spChg chg="mod">
          <ac:chgData name="Andrea Alberti" userId="12275355-81bb-4ff2-ba5f-108dd79076d4" providerId="ADAL" clId="{6DB074ED-0834-004C-846C-023A7E50C9BC}" dt="2024-06-30T09:09:24.106" v="12025" actId="165"/>
          <ac:spMkLst>
            <pc:docMk/>
            <pc:sldMk cId="1726136753" sldId="323"/>
            <ac:spMk id="12" creationId="{E8DFCB15-1EE4-A227-9D45-716C2D5BE9DB}"/>
          </ac:spMkLst>
        </pc:spChg>
        <pc:spChg chg="mod">
          <ac:chgData name="Andrea Alberti" userId="12275355-81bb-4ff2-ba5f-108dd79076d4" providerId="ADAL" clId="{6DB074ED-0834-004C-846C-023A7E50C9BC}" dt="2024-06-30T09:09:24.106" v="12025" actId="165"/>
          <ac:spMkLst>
            <pc:docMk/>
            <pc:sldMk cId="1726136753" sldId="323"/>
            <ac:spMk id="13" creationId="{1A754A9F-3E41-CF34-7C4B-C1DB88D646CF}"/>
          </ac:spMkLst>
        </pc:spChg>
        <pc:spChg chg="mod">
          <ac:chgData name="Andrea Alberti" userId="12275355-81bb-4ff2-ba5f-108dd79076d4" providerId="ADAL" clId="{6DB074ED-0834-004C-846C-023A7E50C9BC}" dt="2024-06-30T09:09:24.106" v="12025" actId="165"/>
          <ac:spMkLst>
            <pc:docMk/>
            <pc:sldMk cId="1726136753" sldId="323"/>
            <ac:spMk id="15" creationId="{3289996E-BC2C-F647-5911-22E1BA5FCAE4}"/>
          </ac:spMkLst>
        </pc:spChg>
        <pc:spChg chg="mod">
          <ac:chgData name="Andrea Alberti" userId="12275355-81bb-4ff2-ba5f-108dd79076d4" providerId="ADAL" clId="{6DB074ED-0834-004C-846C-023A7E50C9BC}" dt="2024-06-30T09:09:24.106" v="12025" actId="165"/>
          <ac:spMkLst>
            <pc:docMk/>
            <pc:sldMk cId="1726136753" sldId="323"/>
            <ac:spMk id="16" creationId="{3E2D3396-7982-9A7E-27F7-C15F5B2C3A85}"/>
          </ac:spMkLst>
        </pc:spChg>
        <pc:spChg chg="mod">
          <ac:chgData name="Andrea Alberti" userId="12275355-81bb-4ff2-ba5f-108dd79076d4" providerId="ADAL" clId="{6DB074ED-0834-004C-846C-023A7E50C9BC}" dt="2024-06-30T09:09:24.106" v="12025" actId="165"/>
          <ac:spMkLst>
            <pc:docMk/>
            <pc:sldMk cId="1726136753" sldId="323"/>
            <ac:spMk id="18" creationId="{E27F0D9D-8FD4-3690-46C1-EE2FAF98F86C}"/>
          </ac:spMkLst>
        </pc:spChg>
        <pc:spChg chg="mod">
          <ac:chgData name="Andrea Alberti" userId="12275355-81bb-4ff2-ba5f-108dd79076d4" providerId="ADAL" clId="{6DB074ED-0834-004C-846C-023A7E50C9BC}" dt="2024-06-30T09:09:24.106" v="12025" actId="165"/>
          <ac:spMkLst>
            <pc:docMk/>
            <pc:sldMk cId="1726136753" sldId="323"/>
            <ac:spMk id="19" creationId="{F7BB0471-59E3-463F-6C37-FFEAD745B95D}"/>
          </ac:spMkLst>
        </pc:spChg>
        <pc:spChg chg="mod topLvl">
          <ac:chgData name="Andrea Alberti" userId="12275355-81bb-4ff2-ba5f-108dd79076d4" providerId="ADAL" clId="{6DB074ED-0834-004C-846C-023A7E50C9BC}" dt="2024-06-30T09:12:05.682" v="12049" actId="164"/>
          <ac:spMkLst>
            <pc:docMk/>
            <pc:sldMk cId="1726136753" sldId="323"/>
            <ac:spMk id="20" creationId="{374660DD-7FF4-28AF-CD7B-9530F4563AD8}"/>
          </ac:spMkLst>
        </pc:spChg>
        <pc:spChg chg="mod topLvl">
          <ac:chgData name="Andrea Alberti" userId="12275355-81bb-4ff2-ba5f-108dd79076d4" providerId="ADAL" clId="{6DB074ED-0834-004C-846C-023A7E50C9BC}" dt="2024-06-30T09:12:05.682" v="12049" actId="164"/>
          <ac:spMkLst>
            <pc:docMk/>
            <pc:sldMk cId="1726136753" sldId="323"/>
            <ac:spMk id="22" creationId="{1FFC42E1-13FC-9E5C-9FB3-C888C1F1C949}"/>
          </ac:spMkLst>
        </pc:spChg>
        <pc:spChg chg="mod topLvl">
          <ac:chgData name="Andrea Alberti" userId="12275355-81bb-4ff2-ba5f-108dd79076d4" providerId="ADAL" clId="{6DB074ED-0834-004C-846C-023A7E50C9BC}" dt="2024-06-30T09:12:05.682" v="12049" actId="164"/>
          <ac:spMkLst>
            <pc:docMk/>
            <pc:sldMk cId="1726136753" sldId="323"/>
            <ac:spMk id="24" creationId="{D6ADEDE7-6C94-30E6-C628-0D0E64E8834C}"/>
          </ac:spMkLst>
        </pc:spChg>
        <pc:spChg chg="mod topLvl">
          <ac:chgData name="Andrea Alberti" userId="12275355-81bb-4ff2-ba5f-108dd79076d4" providerId="ADAL" clId="{6DB074ED-0834-004C-846C-023A7E50C9BC}" dt="2024-06-30T09:12:05.682" v="12049" actId="164"/>
          <ac:spMkLst>
            <pc:docMk/>
            <pc:sldMk cId="1726136753" sldId="323"/>
            <ac:spMk id="26" creationId="{DF401DC9-35C5-29E0-9151-6B116A4B6E68}"/>
          </ac:spMkLst>
        </pc:spChg>
        <pc:spChg chg="mod topLvl">
          <ac:chgData name="Andrea Alberti" userId="12275355-81bb-4ff2-ba5f-108dd79076d4" providerId="ADAL" clId="{6DB074ED-0834-004C-846C-023A7E50C9BC}" dt="2024-06-30T09:12:05.682" v="12049" actId="164"/>
          <ac:spMkLst>
            <pc:docMk/>
            <pc:sldMk cId="1726136753" sldId="323"/>
            <ac:spMk id="28" creationId="{7FF38593-A4C8-411E-0C8E-6BD826922A0A}"/>
          </ac:spMkLst>
        </pc:spChg>
        <pc:spChg chg="mod topLvl">
          <ac:chgData name="Andrea Alberti" userId="12275355-81bb-4ff2-ba5f-108dd79076d4" providerId="ADAL" clId="{6DB074ED-0834-004C-846C-023A7E50C9BC}" dt="2024-06-30T09:12:05.682" v="12049" actId="164"/>
          <ac:spMkLst>
            <pc:docMk/>
            <pc:sldMk cId="1726136753" sldId="323"/>
            <ac:spMk id="30" creationId="{EA4152B3-4C8F-1FA0-8864-EC24E16B7827}"/>
          </ac:spMkLst>
        </pc:spChg>
        <pc:spChg chg="mod topLvl">
          <ac:chgData name="Andrea Alberti" userId="12275355-81bb-4ff2-ba5f-108dd79076d4" providerId="ADAL" clId="{6DB074ED-0834-004C-846C-023A7E50C9BC}" dt="2024-06-30T09:12:05.682" v="12049" actId="164"/>
          <ac:spMkLst>
            <pc:docMk/>
            <pc:sldMk cId="1726136753" sldId="323"/>
            <ac:spMk id="32" creationId="{984FD4A0-51DE-7FBB-821F-AD72E4AD3DA4}"/>
          </ac:spMkLst>
        </pc:spChg>
        <pc:spChg chg="mod topLvl">
          <ac:chgData name="Andrea Alberti" userId="12275355-81bb-4ff2-ba5f-108dd79076d4" providerId="ADAL" clId="{6DB074ED-0834-004C-846C-023A7E50C9BC}" dt="2024-06-30T09:12:05.682" v="12049" actId="164"/>
          <ac:spMkLst>
            <pc:docMk/>
            <pc:sldMk cId="1726136753" sldId="323"/>
            <ac:spMk id="34" creationId="{7A63002F-FB21-0704-DB39-4D012541EFA1}"/>
          </ac:spMkLst>
        </pc:spChg>
        <pc:spChg chg="mod">
          <ac:chgData name="Andrea Alberti" userId="12275355-81bb-4ff2-ba5f-108dd79076d4" providerId="ADAL" clId="{6DB074ED-0834-004C-846C-023A7E50C9BC}" dt="2024-06-30T09:09:24.106" v="12025" actId="165"/>
          <ac:spMkLst>
            <pc:docMk/>
            <pc:sldMk cId="1726136753" sldId="323"/>
            <ac:spMk id="37" creationId="{6009E357-162E-80E1-EC82-4B2D8ADDBEC8}"/>
          </ac:spMkLst>
        </pc:spChg>
        <pc:spChg chg="mod">
          <ac:chgData name="Andrea Alberti" userId="12275355-81bb-4ff2-ba5f-108dd79076d4" providerId="ADAL" clId="{6DB074ED-0834-004C-846C-023A7E50C9BC}" dt="2024-06-30T09:09:24.106" v="12025" actId="165"/>
          <ac:spMkLst>
            <pc:docMk/>
            <pc:sldMk cId="1726136753" sldId="323"/>
            <ac:spMk id="38" creationId="{2F43A44D-79B2-A21A-99E1-DD819970DE0B}"/>
          </ac:spMkLst>
        </pc:spChg>
        <pc:spChg chg="mod">
          <ac:chgData name="Andrea Alberti" userId="12275355-81bb-4ff2-ba5f-108dd79076d4" providerId="ADAL" clId="{6DB074ED-0834-004C-846C-023A7E50C9BC}" dt="2024-06-30T09:09:24.106" v="12025" actId="165"/>
          <ac:spMkLst>
            <pc:docMk/>
            <pc:sldMk cId="1726136753" sldId="323"/>
            <ac:spMk id="40" creationId="{CAC0702B-E3E2-BC7A-981D-B25BBFC536D3}"/>
          </ac:spMkLst>
        </pc:spChg>
        <pc:spChg chg="mod">
          <ac:chgData name="Andrea Alberti" userId="12275355-81bb-4ff2-ba5f-108dd79076d4" providerId="ADAL" clId="{6DB074ED-0834-004C-846C-023A7E50C9BC}" dt="2024-06-30T09:09:24.106" v="12025" actId="165"/>
          <ac:spMkLst>
            <pc:docMk/>
            <pc:sldMk cId="1726136753" sldId="323"/>
            <ac:spMk id="41" creationId="{3E5513B7-B4B1-935C-AD4C-00555C521E86}"/>
          </ac:spMkLst>
        </pc:spChg>
        <pc:spChg chg="mod">
          <ac:chgData name="Andrea Alberti" userId="12275355-81bb-4ff2-ba5f-108dd79076d4" providerId="ADAL" clId="{6DB074ED-0834-004C-846C-023A7E50C9BC}" dt="2024-06-30T09:09:24.106" v="12025" actId="165"/>
          <ac:spMkLst>
            <pc:docMk/>
            <pc:sldMk cId="1726136753" sldId="323"/>
            <ac:spMk id="43" creationId="{7BDB8EFE-4C22-C170-8DF7-D198D2620BD2}"/>
          </ac:spMkLst>
        </pc:spChg>
        <pc:spChg chg="mod">
          <ac:chgData name="Andrea Alberti" userId="12275355-81bb-4ff2-ba5f-108dd79076d4" providerId="ADAL" clId="{6DB074ED-0834-004C-846C-023A7E50C9BC}" dt="2024-06-30T09:09:24.106" v="12025" actId="165"/>
          <ac:spMkLst>
            <pc:docMk/>
            <pc:sldMk cId="1726136753" sldId="323"/>
            <ac:spMk id="44" creationId="{9C189014-2A4F-FF0A-7265-D57C1B9F112F}"/>
          </ac:spMkLst>
        </pc:spChg>
        <pc:spChg chg="mod">
          <ac:chgData name="Andrea Alberti" userId="12275355-81bb-4ff2-ba5f-108dd79076d4" providerId="ADAL" clId="{6DB074ED-0834-004C-846C-023A7E50C9BC}" dt="2024-06-30T09:09:24.106" v="12025" actId="165"/>
          <ac:spMkLst>
            <pc:docMk/>
            <pc:sldMk cId="1726136753" sldId="323"/>
            <ac:spMk id="46" creationId="{6639DCF2-B71F-514D-D03C-A091EF08944C}"/>
          </ac:spMkLst>
        </pc:spChg>
        <pc:spChg chg="mod">
          <ac:chgData name="Andrea Alberti" userId="12275355-81bb-4ff2-ba5f-108dd79076d4" providerId="ADAL" clId="{6DB074ED-0834-004C-846C-023A7E50C9BC}" dt="2024-06-30T09:09:24.106" v="12025" actId="165"/>
          <ac:spMkLst>
            <pc:docMk/>
            <pc:sldMk cId="1726136753" sldId="323"/>
            <ac:spMk id="47" creationId="{25506FF0-FBFA-9AFF-14BC-A02AACB9E050}"/>
          </ac:spMkLst>
        </pc:spChg>
        <pc:spChg chg="mod">
          <ac:chgData name="Andrea Alberti" userId="12275355-81bb-4ff2-ba5f-108dd79076d4" providerId="ADAL" clId="{6DB074ED-0834-004C-846C-023A7E50C9BC}" dt="2024-06-30T09:09:24.106" v="12025" actId="165"/>
          <ac:spMkLst>
            <pc:docMk/>
            <pc:sldMk cId="1726136753" sldId="323"/>
            <ac:spMk id="49" creationId="{6936F39E-4773-A4F0-64FA-4D2EF0E89B62}"/>
          </ac:spMkLst>
        </pc:spChg>
        <pc:spChg chg="mod">
          <ac:chgData name="Andrea Alberti" userId="12275355-81bb-4ff2-ba5f-108dd79076d4" providerId="ADAL" clId="{6DB074ED-0834-004C-846C-023A7E50C9BC}" dt="2024-06-30T09:09:24.106" v="12025" actId="165"/>
          <ac:spMkLst>
            <pc:docMk/>
            <pc:sldMk cId="1726136753" sldId="323"/>
            <ac:spMk id="50" creationId="{E55D16A7-8C51-9A7F-2C28-6DCF1654D625}"/>
          </ac:spMkLst>
        </pc:spChg>
        <pc:spChg chg="mod">
          <ac:chgData name="Andrea Alberti" userId="12275355-81bb-4ff2-ba5f-108dd79076d4" providerId="ADAL" clId="{6DB074ED-0834-004C-846C-023A7E50C9BC}" dt="2024-06-30T09:09:24.106" v="12025" actId="165"/>
          <ac:spMkLst>
            <pc:docMk/>
            <pc:sldMk cId="1726136753" sldId="323"/>
            <ac:spMk id="52" creationId="{43C7518A-50F4-67F3-5E58-F3BE358C5803}"/>
          </ac:spMkLst>
        </pc:spChg>
        <pc:spChg chg="mod">
          <ac:chgData name="Andrea Alberti" userId="12275355-81bb-4ff2-ba5f-108dd79076d4" providerId="ADAL" clId="{6DB074ED-0834-004C-846C-023A7E50C9BC}" dt="2024-06-30T09:09:24.106" v="12025" actId="165"/>
          <ac:spMkLst>
            <pc:docMk/>
            <pc:sldMk cId="1726136753" sldId="323"/>
            <ac:spMk id="53" creationId="{60B30C79-8265-D7A8-41C8-FE43336D6D81}"/>
          </ac:spMkLst>
        </pc:spChg>
        <pc:spChg chg="mod">
          <ac:chgData name="Andrea Alberti" userId="12275355-81bb-4ff2-ba5f-108dd79076d4" providerId="ADAL" clId="{6DB074ED-0834-004C-846C-023A7E50C9BC}" dt="2024-06-30T09:09:24.106" v="12025" actId="165"/>
          <ac:spMkLst>
            <pc:docMk/>
            <pc:sldMk cId="1726136753" sldId="323"/>
            <ac:spMk id="55" creationId="{DE77A410-1891-6706-DF53-A9A5567F37B9}"/>
          </ac:spMkLst>
        </pc:spChg>
        <pc:spChg chg="mod">
          <ac:chgData name="Andrea Alberti" userId="12275355-81bb-4ff2-ba5f-108dd79076d4" providerId="ADAL" clId="{6DB074ED-0834-004C-846C-023A7E50C9BC}" dt="2024-06-30T09:09:24.106" v="12025" actId="165"/>
          <ac:spMkLst>
            <pc:docMk/>
            <pc:sldMk cId="1726136753" sldId="323"/>
            <ac:spMk id="56" creationId="{024F7FAE-4337-1989-528C-CD5AEE6240A2}"/>
          </ac:spMkLst>
        </pc:spChg>
        <pc:spChg chg="mod topLvl">
          <ac:chgData name="Andrea Alberti" userId="12275355-81bb-4ff2-ba5f-108dd79076d4" providerId="ADAL" clId="{6DB074ED-0834-004C-846C-023A7E50C9BC}" dt="2024-06-30T09:12:05.682" v="12049" actId="164"/>
          <ac:spMkLst>
            <pc:docMk/>
            <pc:sldMk cId="1726136753" sldId="323"/>
            <ac:spMk id="58" creationId="{E5BD7092-3091-9276-70B8-A66076F1A20E}"/>
          </ac:spMkLst>
        </pc:spChg>
        <pc:spChg chg="mod">
          <ac:chgData name="Andrea Alberti" userId="12275355-81bb-4ff2-ba5f-108dd79076d4" providerId="ADAL" clId="{6DB074ED-0834-004C-846C-023A7E50C9BC}" dt="2024-06-30T09:09:24.106" v="12025" actId="165"/>
          <ac:spMkLst>
            <pc:docMk/>
            <pc:sldMk cId="1726136753" sldId="323"/>
            <ac:spMk id="61" creationId="{4814B148-F75C-3F88-C735-660F6B3C90C6}"/>
          </ac:spMkLst>
        </pc:spChg>
        <pc:spChg chg="mod">
          <ac:chgData name="Andrea Alberti" userId="12275355-81bb-4ff2-ba5f-108dd79076d4" providerId="ADAL" clId="{6DB074ED-0834-004C-846C-023A7E50C9BC}" dt="2024-06-30T09:09:24.106" v="12025" actId="165"/>
          <ac:spMkLst>
            <pc:docMk/>
            <pc:sldMk cId="1726136753" sldId="323"/>
            <ac:spMk id="62" creationId="{FB5CFE61-32DA-7085-9166-9E6F60DAD4F9}"/>
          </ac:spMkLst>
        </pc:spChg>
        <pc:spChg chg="mod topLvl">
          <ac:chgData name="Andrea Alberti" userId="12275355-81bb-4ff2-ba5f-108dd79076d4" providerId="ADAL" clId="{6DB074ED-0834-004C-846C-023A7E50C9BC}" dt="2024-06-30T09:12:05.682" v="12049" actId="164"/>
          <ac:spMkLst>
            <pc:docMk/>
            <pc:sldMk cId="1726136753" sldId="323"/>
            <ac:spMk id="63" creationId="{EBC5FD19-09CF-9B3C-C9BC-C3AF2235E4C3}"/>
          </ac:spMkLst>
        </pc:spChg>
        <pc:spChg chg="mod">
          <ac:chgData name="Andrea Alberti" userId="12275355-81bb-4ff2-ba5f-108dd79076d4" providerId="ADAL" clId="{6DB074ED-0834-004C-846C-023A7E50C9BC}" dt="2024-06-30T09:09:24.106" v="12025" actId="165"/>
          <ac:spMkLst>
            <pc:docMk/>
            <pc:sldMk cId="1726136753" sldId="323"/>
            <ac:spMk id="387" creationId="{5FC5F63F-10B0-8FE0-CF40-86B75B25FE24}"/>
          </ac:spMkLst>
        </pc:spChg>
        <pc:spChg chg="mod">
          <ac:chgData name="Andrea Alberti" userId="12275355-81bb-4ff2-ba5f-108dd79076d4" providerId="ADAL" clId="{6DB074ED-0834-004C-846C-023A7E50C9BC}" dt="2024-06-30T09:09:24.106" v="12025" actId="165"/>
          <ac:spMkLst>
            <pc:docMk/>
            <pc:sldMk cId="1726136753" sldId="323"/>
            <ac:spMk id="388" creationId="{0E2FEE57-566E-7985-163A-6A4C63F68941}"/>
          </ac:spMkLst>
        </pc:spChg>
        <pc:spChg chg="mod topLvl">
          <ac:chgData name="Andrea Alberti" userId="12275355-81bb-4ff2-ba5f-108dd79076d4" providerId="ADAL" clId="{6DB074ED-0834-004C-846C-023A7E50C9BC}" dt="2024-06-30T09:12:05.682" v="12049" actId="164"/>
          <ac:spMkLst>
            <pc:docMk/>
            <pc:sldMk cId="1726136753" sldId="323"/>
            <ac:spMk id="390" creationId="{B177AB56-997D-90E7-9E2F-6975CF6FAA7D}"/>
          </ac:spMkLst>
        </pc:spChg>
        <pc:spChg chg="del">
          <ac:chgData name="Andrea Alberti" userId="12275355-81bb-4ff2-ba5f-108dd79076d4" providerId="ADAL" clId="{6DB074ED-0834-004C-846C-023A7E50C9BC}" dt="2024-06-30T09:11:57.572" v="12048" actId="478"/>
          <ac:spMkLst>
            <pc:docMk/>
            <pc:sldMk cId="1726136753" sldId="323"/>
            <ac:spMk id="394" creationId="{18D3C016-2EBF-1063-AEA7-BD7375FC0029}"/>
          </ac:spMkLst>
        </pc:spChg>
        <pc:grpChg chg="add mod">
          <ac:chgData name="Andrea Alberti" userId="12275355-81bb-4ff2-ba5f-108dd79076d4" providerId="ADAL" clId="{6DB074ED-0834-004C-846C-023A7E50C9BC}" dt="2024-06-30T09:12:16.155" v="12050"/>
          <ac:grpSpMkLst>
            <pc:docMk/>
            <pc:sldMk cId="1726136753" sldId="323"/>
            <ac:grpSpMk id="3" creationId="{CADDBADB-C171-1399-D59E-102176BB3FED}"/>
          </ac:grpSpMkLst>
        </pc:grpChg>
        <pc:grpChg chg="del mod">
          <ac:chgData name="Andrea Alberti" userId="12275355-81bb-4ff2-ba5f-108dd79076d4" providerId="ADAL" clId="{6DB074ED-0834-004C-846C-023A7E50C9BC}" dt="2024-06-30T09:09:24.106" v="12025" actId="165"/>
          <ac:grpSpMkLst>
            <pc:docMk/>
            <pc:sldMk cId="1726136753" sldId="323"/>
            <ac:grpSpMk id="10" creationId="{64755ED3-051B-9B00-0A29-A07E76D0CC1A}"/>
          </ac:grpSpMkLst>
        </pc:grpChg>
        <pc:grpChg chg="mod topLvl">
          <ac:chgData name="Andrea Alberti" userId="12275355-81bb-4ff2-ba5f-108dd79076d4" providerId="ADAL" clId="{6DB074ED-0834-004C-846C-023A7E50C9BC}" dt="2024-06-30T09:12:05.682" v="12049" actId="164"/>
          <ac:grpSpMkLst>
            <pc:docMk/>
            <pc:sldMk cId="1726136753" sldId="323"/>
            <ac:grpSpMk id="11" creationId="{93AC8938-F5E0-1058-099A-03856889B7DE}"/>
          </ac:grpSpMkLst>
        </pc:grpChg>
        <pc:grpChg chg="mod topLvl">
          <ac:chgData name="Andrea Alberti" userId="12275355-81bb-4ff2-ba5f-108dd79076d4" providerId="ADAL" clId="{6DB074ED-0834-004C-846C-023A7E50C9BC}" dt="2024-06-30T09:12:05.682" v="12049" actId="164"/>
          <ac:grpSpMkLst>
            <pc:docMk/>
            <pc:sldMk cId="1726136753" sldId="323"/>
            <ac:grpSpMk id="14" creationId="{797C12EF-7C08-F0C3-9A26-8148F2172E4A}"/>
          </ac:grpSpMkLst>
        </pc:grpChg>
        <pc:grpChg chg="mod topLvl">
          <ac:chgData name="Andrea Alberti" userId="12275355-81bb-4ff2-ba5f-108dd79076d4" providerId="ADAL" clId="{6DB074ED-0834-004C-846C-023A7E50C9BC}" dt="2024-06-30T09:12:05.682" v="12049" actId="164"/>
          <ac:grpSpMkLst>
            <pc:docMk/>
            <pc:sldMk cId="1726136753" sldId="323"/>
            <ac:grpSpMk id="17" creationId="{DC5CD923-54A7-61DE-FC9D-2F71F6716546}"/>
          </ac:grpSpMkLst>
        </pc:grpChg>
        <pc:grpChg chg="mod topLvl">
          <ac:chgData name="Andrea Alberti" userId="12275355-81bb-4ff2-ba5f-108dd79076d4" providerId="ADAL" clId="{6DB074ED-0834-004C-846C-023A7E50C9BC}" dt="2024-06-30T09:12:05.682" v="12049" actId="164"/>
          <ac:grpSpMkLst>
            <pc:docMk/>
            <pc:sldMk cId="1726136753" sldId="323"/>
            <ac:grpSpMk id="36" creationId="{43B1FA6B-07D7-EF61-4C91-8F7981374BA9}"/>
          </ac:grpSpMkLst>
        </pc:grpChg>
        <pc:grpChg chg="mod topLvl">
          <ac:chgData name="Andrea Alberti" userId="12275355-81bb-4ff2-ba5f-108dd79076d4" providerId="ADAL" clId="{6DB074ED-0834-004C-846C-023A7E50C9BC}" dt="2024-06-30T09:12:05.682" v="12049" actId="164"/>
          <ac:grpSpMkLst>
            <pc:docMk/>
            <pc:sldMk cId="1726136753" sldId="323"/>
            <ac:grpSpMk id="39" creationId="{6991848E-E139-42A3-700C-A91AF2795C47}"/>
          </ac:grpSpMkLst>
        </pc:grpChg>
        <pc:grpChg chg="mod topLvl">
          <ac:chgData name="Andrea Alberti" userId="12275355-81bb-4ff2-ba5f-108dd79076d4" providerId="ADAL" clId="{6DB074ED-0834-004C-846C-023A7E50C9BC}" dt="2024-06-30T09:12:05.682" v="12049" actId="164"/>
          <ac:grpSpMkLst>
            <pc:docMk/>
            <pc:sldMk cId="1726136753" sldId="323"/>
            <ac:grpSpMk id="42" creationId="{B5205FFA-36BC-209B-F427-ABA1F92852B5}"/>
          </ac:grpSpMkLst>
        </pc:grpChg>
        <pc:grpChg chg="mod topLvl">
          <ac:chgData name="Andrea Alberti" userId="12275355-81bb-4ff2-ba5f-108dd79076d4" providerId="ADAL" clId="{6DB074ED-0834-004C-846C-023A7E50C9BC}" dt="2024-06-30T09:12:05.682" v="12049" actId="164"/>
          <ac:grpSpMkLst>
            <pc:docMk/>
            <pc:sldMk cId="1726136753" sldId="323"/>
            <ac:grpSpMk id="45" creationId="{3C4D5937-6B4D-9FAA-CC65-B011E06FBC29}"/>
          </ac:grpSpMkLst>
        </pc:grpChg>
        <pc:grpChg chg="mod topLvl">
          <ac:chgData name="Andrea Alberti" userId="12275355-81bb-4ff2-ba5f-108dd79076d4" providerId="ADAL" clId="{6DB074ED-0834-004C-846C-023A7E50C9BC}" dt="2024-06-30T09:12:05.682" v="12049" actId="164"/>
          <ac:grpSpMkLst>
            <pc:docMk/>
            <pc:sldMk cId="1726136753" sldId="323"/>
            <ac:grpSpMk id="48" creationId="{9109AD3A-88BC-87A9-4B85-724A36A32B6D}"/>
          </ac:grpSpMkLst>
        </pc:grpChg>
        <pc:grpChg chg="mod topLvl">
          <ac:chgData name="Andrea Alberti" userId="12275355-81bb-4ff2-ba5f-108dd79076d4" providerId="ADAL" clId="{6DB074ED-0834-004C-846C-023A7E50C9BC}" dt="2024-06-30T09:12:05.682" v="12049" actId="164"/>
          <ac:grpSpMkLst>
            <pc:docMk/>
            <pc:sldMk cId="1726136753" sldId="323"/>
            <ac:grpSpMk id="51" creationId="{E994F652-2BE0-9496-FA24-E253CF9B8A15}"/>
          </ac:grpSpMkLst>
        </pc:grpChg>
        <pc:grpChg chg="mod topLvl">
          <ac:chgData name="Andrea Alberti" userId="12275355-81bb-4ff2-ba5f-108dd79076d4" providerId="ADAL" clId="{6DB074ED-0834-004C-846C-023A7E50C9BC}" dt="2024-06-30T09:12:05.682" v="12049" actId="164"/>
          <ac:grpSpMkLst>
            <pc:docMk/>
            <pc:sldMk cId="1726136753" sldId="323"/>
            <ac:grpSpMk id="54" creationId="{6BD37A99-1FD8-A94C-BD33-534D84527DD6}"/>
          </ac:grpSpMkLst>
        </pc:grpChg>
        <pc:grpChg chg="mod topLvl">
          <ac:chgData name="Andrea Alberti" userId="12275355-81bb-4ff2-ba5f-108dd79076d4" providerId="ADAL" clId="{6DB074ED-0834-004C-846C-023A7E50C9BC}" dt="2024-06-30T09:12:05.682" v="12049" actId="164"/>
          <ac:grpSpMkLst>
            <pc:docMk/>
            <pc:sldMk cId="1726136753" sldId="323"/>
            <ac:grpSpMk id="60" creationId="{CE53F447-5196-FA34-FE80-818088E8FC9A}"/>
          </ac:grpSpMkLst>
        </pc:grpChg>
        <pc:grpChg chg="mod topLvl">
          <ac:chgData name="Andrea Alberti" userId="12275355-81bb-4ff2-ba5f-108dd79076d4" providerId="ADAL" clId="{6DB074ED-0834-004C-846C-023A7E50C9BC}" dt="2024-06-30T09:12:05.682" v="12049" actId="164"/>
          <ac:grpSpMkLst>
            <pc:docMk/>
            <pc:sldMk cId="1726136753" sldId="323"/>
            <ac:grpSpMk id="386" creationId="{D45C1956-F76F-2690-170C-2E40980D8733}"/>
          </ac:grpSpMkLst>
        </pc:grpChg>
        <pc:picChg chg="mod topLvl">
          <ac:chgData name="Andrea Alberti" userId="12275355-81bb-4ff2-ba5f-108dd79076d4" providerId="ADAL" clId="{6DB074ED-0834-004C-846C-023A7E50C9BC}" dt="2024-06-30T09:12:05.682" v="12049" actId="164"/>
          <ac:picMkLst>
            <pc:docMk/>
            <pc:sldMk cId="1726136753" sldId="323"/>
            <ac:picMk id="21" creationId="{70DAE3BB-08A4-D0DC-E968-033FFD30DF02}"/>
          </ac:picMkLst>
        </pc:picChg>
        <pc:picChg chg="mod topLvl">
          <ac:chgData name="Andrea Alberti" userId="12275355-81bb-4ff2-ba5f-108dd79076d4" providerId="ADAL" clId="{6DB074ED-0834-004C-846C-023A7E50C9BC}" dt="2024-06-30T09:12:05.682" v="12049" actId="164"/>
          <ac:picMkLst>
            <pc:docMk/>
            <pc:sldMk cId="1726136753" sldId="323"/>
            <ac:picMk id="23" creationId="{2E8D347D-43EB-429D-2545-8F6A1D5D9520}"/>
          </ac:picMkLst>
        </pc:picChg>
        <pc:picChg chg="mod topLvl">
          <ac:chgData name="Andrea Alberti" userId="12275355-81bb-4ff2-ba5f-108dd79076d4" providerId="ADAL" clId="{6DB074ED-0834-004C-846C-023A7E50C9BC}" dt="2024-06-30T09:12:05.682" v="12049" actId="164"/>
          <ac:picMkLst>
            <pc:docMk/>
            <pc:sldMk cId="1726136753" sldId="323"/>
            <ac:picMk id="25" creationId="{1FA6FFB4-DF13-B028-C11F-ED52967300FD}"/>
          </ac:picMkLst>
        </pc:picChg>
        <pc:picChg chg="mod topLvl">
          <ac:chgData name="Andrea Alberti" userId="12275355-81bb-4ff2-ba5f-108dd79076d4" providerId="ADAL" clId="{6DB074ED-0834-004C-846C-023A7E50C9BC}" dt="2024-06-30T09:12:05.682" v="12049" actId="164"/>
          <ac:picMkLst>
            <pc:docMk/>
            <pc:sldMk cId="1726136753" sldId="323"/>
            <ac:picMk id="27" creationId="{89151771-3A80-B808-9792-9A5991663A0D}"/>
          </ac:picMkLst>
        </pc:picChg>
        <pc:picChg chg="mod topLvl">
          <ac:chgData name="Andrea Alberti" userId="12275355-81bb-4ff2-ba5f-108dd79076d4" providerId="ADAL" clId="{6DB074ED-0834-004C-846C-023A7E50C9BC}" dt="2024-06-30T09:12:05.682" v="12049" actId="164"/>
          <ac:picMkLst>
            <pc:docMk/>
            <pc:sldMk cId="1726136753" sldId="323"/>
            <ac:picMk id="29" creationId="{2956FE5E-6F9E-0A17-C772-968C19443A13}"/>
          </ac:picMkLst>
        </pc:picChg>
        <pc:picChg chg="mod topLvl">
          <ac:chgData name="Andrea Alberti" userId="12275355-81bb-4ff2-ba5f-108dd79076d4" providerId="ADAL" clId="{6DB074ED-0834-004C-846C-023A7E50C9BC}" dt="2024-06-30T09:12:05.682" v="12049" actId="164"/>
          <ac:picMkLst>
            <pc:docMk/>
            <pc:sldMk cId="1726136753" sldId="323"/>
            <ac:picMk id="31" creationId="{0E27163A-04E8-98E4-A1AF-F3A58FA067C1}"/>
          </ac:picMkLst>
        </pc:picChg>
        <pc:picChg chg="mod topLvl">
          <ac:chgData name="Andrea Alberti" userId="12275355-81bb-4ff2-ba5f-108dd79076d4" providerId="ADAL" clId="{6DB074ED-0834-004C-846C-023A7E50C9BC}" dt="2024-06-30T09:12:05.682" v="12049" actId="164"/>
          <ac:picMkLst>
            <pc:docMk/>
            <pc:sldMk cId="1726136753" sldId="323"/>
            <ac:picMk id="33" creationId="{B95734F6-FAC5-82AE-A8F9-35D50E09A3F5}"/>
          </ac:picMkLst>
        </pc:picChg>
        <pc:picChg chg="mod topLvl">
          <ac:chgData name="Andrea Alberti" userId="12275355-81bb-4ff2-ba5f-108dd79076d4" providerId="ADAL" clId="{6DB074ED-0834-004C-846C-023A7E50C9BC}" dt="2024-06-30T09:12:05.682" v="12049" actId="164"/>
          <ac:picMkLst>
            <pc:docMk/>
            <pc:sldMk cId="1726136753" sldId="323"/>
            <ac:picMk id="35" creationId="{425683E4-69DE-854B-2E49-F16D31229650}"/>
          </ac:picMkLst>
        </pc:picChg>
        <pc:picChg chg="mod topLvl">
          <ac:chgData name="Andrea Alberti" userId="12275355-81bb-4ff2-ba5f-108dd79076d4" providerId="ADAL" clId="{6DB074ED-0834-004C-846C-023A7E50C9BC}" dt="2024-06-30T09:12:05.682" v="12049" actId="164"/>
          <ac:picMkLst>
            <pc:docMk/>
            <pc:sldMk cId="1726136753" sldId="323"/>
            <ac:picMk id="57" creationId="{1E27AA27-ACCF-7C61-4FE2-70D660AE63D9}"/>
          </ac:picMkLst>
        </pc:picChg>
        <pc:picChg chg="mod topLvl">
          <ac:chgData name="Andrea Alberti" userId="12275355-81bb-4ff2-ba5f-108dd79076d4" providerId="ADAL" clId="{6DB074ED-0834-004C-846C-023A7E50C9BC}" dt="2024-06-30T09:12:05.682" v="12049" actId="164"/>
          <ac:picMkLst>
            <pc:docMk/>
            <pc:sldMk cId="1726136753" sldId="323"/>
            <ac:picMk id="59" creationId="{C7F37322-E55D-6AB3-20F9-263189939BDD}"/>
          </ac:picMkLst>
        </pc:picChg>
        <pc:picChg chg="mod topLvl">
          <ac:chgData name="Andrea Alberti" userId="12275355-81bb-4ff2-ba5f-108dd79076d4" providerId="ADAL" clId="{6DB074ED-0834-004C-846C-023A7E50C9BC}" dt="2024-06-30T09:12:05.682" v="12049" actId="164"/>
          <ac:picMkLst>
            <pc:docMk/>
            <pc:sldMk cId="1726136753" sldId="323"/>
            <ac:picMk id="384" creationId="{4E676444-DDA5-E79F-62DB-CD0B931A9735}"/>
          </ac:picMkLst>
        </pc:picChg>
        <pc:picChg chg="mod topLvl">
          <ac:chgData name="Andrea Alberti" userId="12275355-81bb-4ff2-ba5f-108dd79076d4" providerId="ADAL" clId="{6DB074ED-0834-004C-846C-023A7E50C9BC}" dt="2024-06-30T09:12:05.682" v="12049" actId="164"/>
          <ac:picMkLst>
            <pc:docMk/>
            <pc:sldMk cId="1726136753" sldId="323"/>
            <ac:picMk id="389" creationId="{F609E0C2-2630-3BE1-F17B-4056679FB31E}"/>
          </ac:picMkLst>
        </pc:picChg>
        <pc:picChg chg="mod topLvl">
          <ac:chgData name="Andrea Alberti" userId="12275355-81bb-4ff2-ba5f-108dd79076d4" providerId="ADAL" clId="{6DB074ED-0834-004C-846C-023A7E50C9BC}" dt="2024-06-30T09:12:05.682" v="12049" actId="164"/>
          <ac:picMkLst>
            <pc:docMk/>
            <pc:sldMk cId="1726136753" sldId="323"/>
            <ac:picMk id="391" creationId="{83374981-F72A-C97E-4A75-5937403B9EDB}"/>
          </ac:picMkLst>
        </pc:picChg>
        <pc:picChg chg="mod">
          <ac:chgData name="Andrea Alberti" userId="12275355-81bb-4ff2-ba5f-108dd79076d4" providerId="ADAL" clId="{6DB074ED-0834-004C-846C-023A7E50C9BC}" dt="2024-06-30T09:12:05.682" v="12049" actId="164"/>
          <ac:picMkLst>
            <pc:docMk/>
            <pc:sldMk cId="1726136753" sldId="323"/>
            <ac:picMk id="446" creationId="{68503C31-4CEF-2340-AF10-FF563960BBC7}"/>
          </ac:picMkLst>
        </pc:picChg>
      </pc:sldChg>
      <pc:sldChg chg="addSp delSp modSp add mod">
        <pc:chgData name="Andrea Alberti" userId="12275355-81bb-4ff2-ba5f-108dd79076d4" providerId="ADAL" clId="{6DB074ED-0834-004C-846C-023A7E50C9BC}" dt="2024-06-30T16:17:37.338" v="12123"/>
        <pc:sldMkLst>
          <pc:docMk/>
          <pc:sldMk cId="3537316545" sldId="323"/>
        </pc:sldMkLst>
        <pc:spChg chg="del">
          <ac:chgData name="Andrea Alberti" userId="12275355-81bb-4ff2-ba5f-108dd79076d4" providerId="ADAL" clId="{6DB074ED-0834-004C-846C-023A7E50C9BC}" dt="2024-06-30T16:17:14.298" v="12117" actId="478"/>
          <ac:spMkLst>
            <pc:docMk/>
            <pc:sldMk cId="3537316545" sldId="323"/>
            <ac:spMk id="2" creationId="{E779B1AA-B324-324F-FEEC-AE9AA71327CB}"/>
          </ac:spMkLst>
        </pc:spChg>
        <pc:spChg chg="del">
          <ac:chgData name="Andrea Alberti" userId="12275355-81bb-4ff2-ba5f-108dd79076d4" providerId="ADAL" clId="{6DB074ED-0834-004C-846C-023A7E50C9BC}" dt="2024-06-30T16:17:14.298" v="12117" actId="478"/>
          <ac:spMkLst>
            <pc:docMk/>
            <pc:sldMk cId="3537316545" sldId="323"/>
            <ac:spMk id="3" creationId="{8EC8512E-5A04-DF27-F6E0-BBFFAF04AF41}"/>
          </ac:spMkLst>
        </pc:spChg>
        <pc:grpChg chg="del">
          <ac:chgData name="Andrea Alberti" userId="12275355-81bb-4ff2-ba5f-108dd79076d4" providerId="ADAL" clId="{6DB074ED-0834-004C-846C-023A7E50C9BC}" dt="2024-06-30T16:17:11.589" v="12116" actId="478"/>
          <ac:grpSpMkLst>
            <pc:docMk/>
            <pc:sldMk cId="3537316545" sldId="323"/>
            <ac:grpSpMk id="569" creationId="{650CF975-A246-4A3E-C129-4391F9724088}"/>
          </ac:grpSpMkLst>
        </pc:grpChg>
        <pc:picChg chg="add mod">
          <ac:chgData name="Andrea Alberti" userId="12275355-81bb-4ff2-ba5f-108dd79076d4" providerId="ADAL" clId="{6DB074ED-0834-004C-846C-023A7E50C9BC}" dt="2024-06-30T16:17:37.338" v="12123"/>
          <ac:picMkLst>
            <pc:docMk/>
            <pc:sldMk cId="3537316545" sldId="323"/>
            <ac:picMk id="6" creationId="{10FF5744-82C5-F65E-581D-3BF8213E9D1C}"/>
          </ac:picMkLst>
        </pc:picChg>
      </pc:sldChg>
      <pc:sldChg chg="addSp delSp modSp add del mod">
        <pc:chgData name="Andrea Alberti" userId="12275355-81bb-4ff2-ba5f-108dd79076d4" providerId="ADAL" clId="{6DB074ED-0834-004C-846C-023A7E50C9BC}" dt="2024-06-30T09:15:05.044" v="12065" actId="2696"/>
        <pc:sldMkLst>
          <pc:docMk/>
          <pc:sldMk cId="4191153537" sldId="323"/>
        </pc:sldMkLst>
        <pc:spChg chg="add del mod">
          <ac:chgData name="Andrea Alberti" userId="12275355-81bb-4ff2-ba5f-108dd79076d4" providerId="ADAL" clId="{6DB074ED-0834-004C-846C-023A7E50C9BC}" dt="2024-06-30T09:15:00.644" v="12064"/>
          <ac:spMkLst>
            <pc:docMk/>
            <pc:sldMk cId="4191153537" sldId="323"/>
            <ac:spMk id="6" creationId="{B6776493-4F97-E34F-32F6-C502FDBDD1C9}"/>
          </ac:spMkLst>
        </pc:spChg>
        <pc:spChg chg="del">
          <ac:chgData name="Andrea Alberti" userId="12275355-81bb-4ff2-ba5f-108dd79076d4" providerId="ADAL" clId="{6DB074ED-0834-004C-846C-023A7E50C9BC}" dt="2024-06-30T09:14:10.963" v="12055" actId="478"/>
          <ac:spMkLst>
            <pc:docMk/>
            <pc:sldMk cId="4191153537" sldId="323"/>
            <ac:spMk id="394" creationId="{18D3C016-2EBF-1063-AEA7-BD7375FC0029}"/>
          </ac:spMkLst>
        </pc:spChg>
        <pc:grpChg chg="del">
          <ac:chgData name="Andrea Alberti" userId="12275355-81bb-4ff2-ba5f-108dd79076d4" providerId="ADAL" clId="{6DB074ED-0834-004C-846C-023A7E50C9BC}" dt="2024-06-30T09:14:09.187" v="12054" actId="478"/>
          <ac:grpSpMkLst>
            <pc:docMk/>
            <pc:sldMk cId="4191153537" sldId="323"/>
            <ac:grpSpMk id="3" creationId="{D68FAE3B-2BFC-4627-514E-20019F6D4624}"/>
          </ac:grpSpMkLst>
        </pc:grpChg>
        <pc:picChg chg="del">
          <ac:chgData name="Andrea Alberti" userId="12275355-81bb-4ff2-ba5f-108dd79076d4" providerId="ADAL" clId="{6DB074ED-0834-004C-846C-023A7E50C9BC}" dt="2024-06-30T09:14:09.187" v="12054" actId="478"/>
          <ac:picMkLst>
            <pc:docMk/>
            <pc:sldMk cId="4191153537" sldId="323"/>
            <ac:picMk id="2" creationId="{9E807851-87DF-C955-570E-D89BAC2D8B9B}"/>
          </ac:picMkLst>
        </pc:picChg>
        <pc:picChg chg="add del mod">
          <ac:chgData name="Andrea Alberti" userId="12275355-81bb-4ff2-ba5f-108dd79076d4" providerId="ADAL" clId="{6DB074ED-0834-004C-846C-023A7E50C9BC}" dt="2024-06-30T09:14:59.709" v="12062" actId="478"/>
          <ac:picMkLst>
            <pc:docMk/>
            <pc:sldMk cId="4191153537" sldId="323"/>
            <ac:picMk id="5" creationId="{5A5347DF-B83B-E785-C519-3097842F0708}"/>
          </ac:picMkLst>
        </pc:picChg>
        <pc:picChg chg="del">
          <ac:chgData name="Andrea Alberti" userId="12275355-81bb-4ff2-ba5f-108dd79076d4" providerId="ADAL" clId="{6DB074ED-0834-004C-846C-023A7E50C9BC}" dt="2024-06-30T09:14:09.187" v="12054" actId="478"/>
          <ac:picMkLst>
            <pc:docMk/>
            <pc:sldMk cId="4191153537" sldId="323"/>
            <ac:picMk id="397" creationId="{FC85AAB2-A103-F70C-522B-A12B319AE339}"/>
          </ac:picMkLst>
        </pc:picChg>
      </pc:sldChg>
      <pc:sldMasterChg chg="addSldLayout delSldLayout modSldLayout">
        <pc:chgData name="Andrea Alberti" userId="12275355-81bb-4ff2-ba5f-108dd79076d4" providerId="ADAL" clId="{6DB074ED-0834-004C-846C-023A7E50C9BC}" dt="2024-06-22T11:10:25.977" v="10885" actId="478"/>
        <pc:sldMasterMkLst>
          <pc:docMk/>
          <pc:sldMasterMk cId="0" sldId="2147483673"/>
        </pc:sldMasterMkLst>
        <pc:sldLayoutChg chg="add del">
          <pc:chgData name="Andrea Alberti" userId="12275355-81bb-4ff2-ba5f-108dd79076d4" providerId="ADAL" clId="{6DB074ED-0834-004C-846C-023A7E50C9BC}" dt="2024-06-20T14:31:47.866" v="5723" actId="2696"/>
          <pc:sldLayoutMkLst>
            <pc:docMk/>
            <pc:sldMasterMk cId="0" sldId="2147483673"/>
            <pc:sldLayoutMk cId="0" sldId="2147483661"/>
          </pc:sldLayoutMkLst>
        </pc:sldLayoutChg>
        <pc:sldLayoutChg chg="delSp mod">
          <pc:chgData name="Andrea Alberti" userId="12275355-81bb-4ff2-ba5f-108dd79076d4" providerId="ADAL" clId="{6DB074ED-0834-004C-846C-023A7E50C9BC}" dt="2024-06-22T11:10:25.977" v="10885" actId="478"/>
          <pc:sldLayoutMkLst>
            <pc:docMk/>
            <pc:sldMasterMk cId="0" sldId="2147483673"/>
            <pc:sldLayoutMk cId="1919181222" sldId="2147483674"/>
          </pc:sldLayoutMkLst>
          <pc:spChg chg="del">
            <ac:chgData name="Andrea Alberti" userId="12275355-81bb-4ff2-ba5f-108dd79076d4" providerId="ADAL" clId="{6DB074ED-0834-004C-846C-023A7E50C9BC}" dt="2024-06-22T11:10:25.977" v="10885" actId="478"/>
            <ac:spMkLst>
              <pc:docMk/>
              <pc:sldMasterMk cId="0" sldId="2147483673"/>
              <pc:sldLayoutMk cId="1919181222" sldId="2147483674"/>
              <ac:spMk id="233" creationId="{00000000-0000-0000-0000-000000000000}"/>
            </ac:spMkLst>
          </pc:spChg>
        </pc:sldLayoutChg>
      </pc:sldMasterChg>
    </pc:docChg>
  </pc:docChgLst>
  <pc:docChgLst>
    <pc:chgData name="Andrea Alberti" userId="12275355-81bb-4ff2-ba5f-108dd79076d4" providerId="ADAL" clId="{B47D0154-5649-B946-B27F-8B51D2BED31C}"/>
    <pc:docChg chg="modSld">
      <pc:chgData name="Andrea Alberti" userId="12275355-81bb-4ff2-ba5f-108dd79076d4" providerId="ADAL" clId="{B47D0154-5649-B946-B27F-8B51D2BED31C}" dt="2024-06-26T21:25:44.336" v="0" actId="1076"/>
      <pc:docMkLst>
        <pc:docMk/>
      </pc:docMkLst>
      <pc:sldChg chg="modSp">
        <pc:chgData name="Andrea Alberti" userId="12275355-81bb-4ff2-ba5f-108dd79076d4" providerId="ADAL" clId="{B47D0154-5649-B946-B27F-8B51D2BED31C}" dt="2024-06-26T21:25:44.336" v="0" actId="1076"/>
        <pc:sldMkLst>
          <pc:docMk/>
          <pc:sldMk cId="0" sldId="256"/>
        </pc:sldMkLst>
        <pc:grpChg chg="mod">
          <ac:chgData name="Andrea Alberti" userId="12275355-81bb-4ff2-ba5f-108dd79076d4" providerId="ADAL" clId="{B47D0154-5649-B946-B27F-8B51D2BED31C}" dt="2024-06-26T21:25:44.336" v="0" actId="1076"/>
          <ac:grpSpMkLst>
            <pc:docMk/>
            <pc:sldMk cId="0" sldId="256"/>
            <ac:grpSpMk id="271"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a:t>Good morning, everyone.</a:t>
            </a:r>
          </a:p>
          <a:p>
            <a:pPr marL="158750" indent="0">
              <a:buNone/>
            </a:pPr>
            <a:r>
              <a:rPr lang="en-GB"/>
              <a:t>Today, we are excited to present our project on heartbeat audio classification.</a:t>
            </a:r>
          </a:p>
          <a:p>
            <a:pPr marL="158750" indent="0">
              <a:buNone/>
            </a:pPr>
            <a:r>
              <a:rPr lang="en-GB"/>
              <a:t>Our team, composed of myself, Davide and Andrea Alberti,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To extract these features we had to take several decisions</a:t>
            </a:r>
            <a:endParaRPr lang="en-US"/>
          </a:p>
          <a:p>
            <a:pPr marL="171450" lvl="0" indent="-171450" algn="l" rtl="0">
              <a:spcBef>
                <a:spcPts val="0"/>
              </a:spcBef>
              <a:spcAft>
                <a:spcPts val="0"/>
              </a:spcAft>
              <a:buFontTx/>
              <a:buChar char="-"/>
            </a:pPr>
            <a:r>
              <a:rPr lang="en-US"/>
              <a:t>Two of them are about the extraction interval which is the audio chunk length form which features are extracted and about the sampling rate</a:t>
            </a:r>
          </a:p>
          <a:p>
            <a:pPr marL="171450" lvl="0" indent="-171450" algn="l" rtl="0">
              <a:spcBef>
                <a:spcPts val="0"/>
              </a:spcBef>
              <a:spcAft>
                <a:spcPts val="0"/>
              </a:spcAft>
              <a:buFontTx/>
              <a:buChar char="-"/>
            </a:pPr>
            <a:r>
              <a:rPr lang="en-US"/>
              <a:t>In both cases we did experimental tests with several extraction intervals and sampling rate and we retained 1 second as the best interval and 4000 </a:t>
            </a:r>
            <a:r>
              <a:rPr lang="en-US" err="1"/>
              <a:t>hz</a:t>
            </a:r>
            <a:r>
              <a:rPr lang="en-US"/>
              <a:t> as sampling rate</a:t>
            </a:r>
            <a:endParaRPr lang="en-GB"/>
          </a:p>
        </p:txBody>
      </p:sp>
    </p:spTree>
    <p:extLst>
      <p:ext uri="{BB962C8B-B14F-4D97-AF65-F5344CB8AC3E}">
        <p14:creationId xmlns:p14="http://schemas.microsoft.com/office/powerpoint/2010/main" val="188737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a:t>The third decision is</a:t>
            </a:r>
            <a:r>
              <a:rPr lang="en-GB"/>
              <a:t> how many features should we have for each specific type?</a:t>
            </a:r>
          </a:p>
          <a:p>
            <a:pPr marL="171450" lvl="0" indent="-171450" algn="l" rtl="0">
              <a:spcBef>
                <a:spcPts val="0"/>
              </a:spcBef>
              <a:spcAft>
                <a:spcPts val="0"/>
              </a:spcAft>
              <a:buFontTx/>
              <a:buChar char="-"/>
            </a:pPr>
            <a:r>
              <a:rPr lang="en-GB"/>
              <a:t>To answer this question</a:t>
            </a:r>
            <a:r>
              <a:rPr lang="en-US"/>
              <a:t> we trained a model on different numbers for each type and the results are shown in the table</a:t>
            </a:r>
            <a:endParaRPr lang="en-GB"/>
          </a:p>
        </p:txBody>
      </p:sp>
    </p:spTree>
    <p:extLst>
      <p:ext uri="{BB962C8B-B14F-4D97-AF65-F5344CB8AC3E}">
        <p14:creationId xmlns:p14="http://schemas.microsoft.com/office/powerpoint/2010/main" val="233802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Since we have more than 300 values extracted from the same it is important to consider the correlation.</a:t>
            </a:r>
          </a:p>
          <a:p>
            <a:pPr marL="171450" lvl="0" indent="-171450" algn="l" rtl="0">
              <a:spcBef>
                <a:spcPts val="0"/>
              </a:spcBef>
              <a:spcAft>
                <a:spcPts val="0"/>
              </a:spcAft>
              <a:buFontTx/>
              <a:buChar char="-"/>
            </a:pPr>
            <a:r>
              <a:rPr lang="en-GB"/>
              <a:t>Indeed highly correlated values end up throwing noise into the model, lowering its accuracy</a:t>
            </a:r>
          </a:p>
          <a:p>
            <a:pPr marL="171450" lvl="0" indent="-171450" algn="l" rtl="0">
              <a:spcBef>
                <a:spcPts val="0"/>
              </a:spcBef>
              <a:spcAft>
                <a:spcPts val="0"/>
              </a:spcAft>
              <a:buFontTx/>
              <a:buChar char="-"/>
            </a:pPr>
            <a:r>
              <a:rPr lang="en-GB"/>
              <a:t>To do that, we set 3 thresholds, the first regards the correlation with the target, the other two are about the correlation value between features and the number of highly correlated features.</a:t>
            </a:r>
          </a:p>
          <a:p>
            <a:pPr marL="171450" lvl="0" indent="-171450" algn="l" rtl="0">
              <a:spcBef>
                <a:spcPts val="0"/>
              </a:spcBef>
              <a:spcAft>
                <a:spcPts val="0"/>
              </a:spcAft>
              <a:buFontTx/>
              <a:buChar char="-"/>
            </a:pPr>
            <a:r>
              <a:rPr lang="en-GB"/>
              <a:t>We tried many combination of thresholds and the optimal one returns 40 features</a:t>
            </a:r>
          </a:p>
          <a:p>
            <a:pPr marL="171450" lvl="0" indent="-171450" algn="l" rtl="0">
              <a:spcBef>
                <a:spcPts val="0"/>
              </a:spcBef>
              <a:spcAft>
                <a:spcPts val="0"/>
              </a:spcAft>
              <a:buFontTx/>
              <a:buChar char="-"/>
            </a:pPr>
            <a:r>
              <a:rPr lang="en-GB"/>
              <a:t>The performance of the best filter are shown on the left graph, they significantly outperform the full features version</a:t>
            </a:r>
          </a:p>
        </p:txBody>
      </p:sp>
    </p:spTree>
    <p:extLst>
      <p:ext uri="{BB962C8B-B14F-4D97-AF65-F5344CB8AC3E}">
        <p14:creationId xmlns:p14="http://schemas.microsoft.com/office/powerpoint/2010/main" val="330022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Switching to the models, as we have already seen the purpose of this project is two folded and this reflects also in the models. </a:t>
            </a:r>
          </a:p>
          <a:p>
            <a:pPr marL="171450" lvl="0" indent="-171450" algn="l" rtl="0">
              <a:spcBef>
                <a:spcPts val="0"/>
              </a:spcBef>
              <a:spcAft>
                <a:spcPts val="0"/>
              </a:spcAft>
              <a:buFontTx/>
              <a:buChar char="-"/>
            </a:pPr>
            <a:r>
              <a:rPr lang="en-GB"/>
              <a:t>We followed two parallel paths. In the prevention oriented model we are not interested in distinguishing the type of disease, but only to say whether the disease is present or not, minimizing the false normals, so we used a FPR minimization approach</a:t>
            </a:r>
          </a:p>
          <a:p>
            <a:pPr marL="171450" lvl="0" indent="-171450" algn="l" rtl="0">
              <a:spcBef>
                <a:spcPts val="0"/>
              </a:spcBef>
              <a:spcAft>
                <a:spcPts val="0"/>
              </a:spcAft>
              <a:buFontTx/>
              <a:buChar char="-"/>
            </a:pPr>
            <a:r>
              <a:rPr lang="en-GB"/>
              <a:t>For the support model instead, we want also to be able to discriminate among the diseases with the highest accuracy, in an accuracy maximization approach. We also added explainability measures to try to explain how the model works. </a:t>
            </a:r>
          </a:p>
        </p:txBody>
      </p:sp>
    </p:spTree>
    <p:extLst>
      <p:ext uri="{BB962C8B-B14F-4D97-AF65-F5344CB8AC3E}">
        <p14:creationId xmlns:p14="http://schemas.microsoft.com/office/powerpoint/2010/main" val="67391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Here you can see the list of the architectures used in the project. </a:t>
            </a:r>
          </a:p>
          <a:p>
            <a:pPr marL="171450" lvl="0" indent="-171450" algn="l" rtl="0">
              <a:spcBef>
                <a:spcPts val="0"/>
              </a:spcBef>
              <a:spcAft>
                <a:spcPts val="0"/>
              </a:spcAft>
              <a:buFontTx/>
              <a:buChar char="-"/>
            </a:pPr>
            <a:r>
              <a:rPr lang="en-GB"/>
              <a:t>We have basic ensemble models like RF and CatBoost, several versions of MLP and also more complex ensemble models based on soft voting that are made up by classical ensembles and MLPs</a:t>
            </a:r>
          </a:p>
        </p:txBody>
      </p:sp>
    </p:spTree>
    <p:extLst>
      <p:ext uri="{BB962C8B-B14F-4D97-AF65-F5344CB8AC3E}">
        <p14:creationId xmlns:p14="http://schemas.microsoft.com/office/powerpoint/2010/main" val="3268693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developing our prevention model, our primary focus has been on minimizing the number of abnormal and artifact samples classified as normal.</a:t>
            </a:r>
          </a:p>
          <a:p>
            <a:pPr marL="171450" lvl="0" indent="-171450" algn="l" rtl="0">
              <a:spcBef>
                <a:spcPts val="0"/>
              </a:spcBef>
              <a:spcAft>
                <a:spcPts val="0"/>
              </a:spcAft>
            </a:pPr>
            <a:r>
              <a:rPr lang="en-GB"/>
              <a:t>This approach is essential to ensure patient safety, as misclassifying abnormal heart sounds could lead to missed diagnoses and delayed treatment.</a:t>
            </a:r>
          </a:p>
          <a:p>
            <a:pPr marL="171450" lvl="0" indent="-171450" algn="l" rtl="0">
              <a:spcBef>
                <a:spcPts val="0"/>
              </a:spcBef>
              <a:spcAft>
                <a:spcPts val="0"/>
              </a:spcAft>
            </a:pPr>
            <a:r>
              <a:rPr lang="en-GB"/>
              <a:t>we have also maintained a balance to ensure a high true positive rate.</a:t>
            </a:r>
          </a:p>
          <a:p>
            <a:pPr marL="171450" lvl="0" indent="-171450" algn="l" rtl="0">
              <a:spcBef>
                <a:spcPts val="0"/>
              </a:spcBef>
              <a:spcAft>
                <a:spcPts val="0"/>
              </a:spcAft>
            </a:pPr>
            <a:r>
              <a:rPr lang="en-GB"/>
              <a:t>This balance ensures that the model remains effective in identifying true cases of normalities, </a:t>
            </a:r>
          </a:p>
          <a:p>
            <a:pPr marL="171450" lvl="0" indent="-171450" algn="l" rtl="0">
              <a:spcBef>
                <a:spcPts val="0"/>
              </a:spcBef>
              <a:spcAft>
                <a:spcPts val="0"/>
              </a:spcAft>
            </a:pPr>
            <a:r>
              <a:rPr lang="en-GB"/>
              <a:t>As we can see from the graph, the best model is MLP </a:t>
            </a:r>
            <a:r>
              <a:rPr lang="en-GB" err="1"/>
              <a:t>ensamble</a:t>
            </a:r>
            <a:r>
              <a:rPr lang="en-GB"/>
              <a:t> 5, with AUC of 0.96</a:t>
            </a:r>
          </a:p>
        </p:txBody>
      </p:sp>
    </p:spTree>
    <p:extLst>
      <p:ext uri="{BB962C8B-B14F-4D97-AF65-F5344CB8AC3E}">
        <p14:creationId xmlns:p14="http://schemas.microsoft.com/office/powerpoint/2010/main" val="298355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Since</a:t>
            </a:r>
            <a:r>
              <a:rPr lang="it-IT"/>
              <a:t> </a:t>
            </a:r>
            <a:r>
              <a:rPr lang="it-IT" err="1"/>
              <a:t>our</a:t>
            </a:r>
            <a:r>
              <a:rPr lang="it-IT"/>
              <a:t> focus </a:t>
            </a:r>
            <a:r>
              <a:rPr lang="it-IT" err="1"/>
              <a:t>is</a:t>
            </a:r>
            <a:r>
              <a:rPr lang="it-IT"/>
              <a:t> on low false positive rate </a:t>
            </a:r>
            <a:r>
              <a:rPr lang="it-IT" err="1"/>
              <a:t>we</a:t>
            </a:r>
            <a:r>
              <a:rPr lang="it-IT"/>
              <a:t> </a:t>
            </a:r>
            <a:r>
              <a:rPr lang="it-IT" err="1"/>
              <a:t>compared</a:t>
            </a:r>
            <a:r>
              <a:rPr lang="it-IT"/>
              <a:t>  the TPR of </a:t>
            </a:r>
            <a:r>
              <a:rPr lang="it-IT" err="1"/>
              <a:t>all</a:t>
            </a:r>
            <a:r>
              <a:rPr lang="it-IT"/>
              <a:t> models with a FPR of 1,5,10,20 </a:t>
            </a:r>
            <a:r>
              <a:rPr lang="it-IT" err="1"/>
              <a:t>percent</a:t>
            </a:r>
            <a:r>
              <a:rPr lang="it-IT"/>
              <a:t>. </a:t>
            </a:r>
            <a:r>
              <a:rPr lang="it-IT" err="1"/>
              <a:t>As</a:t>
            </a:r>
            <a:r>
              <a:rPr lang="it-IT"/>
              <a:t> </a:t>
            </a:r>
            <a:r>
              <a:rPr lang="it-IT" err="1"/>
              <a:t>we</a:t>
            </a:r>
            <a:r>
              <a:rPr lang="it-IT"/>
              <a:t> can </a:t>
            </a:r>
            <a:r>
              <a:rPr lang="it-IT" err="1"/>
              <a:t>see</a:t>
            </a:r>
            <a:r>
              <a:rPr lang="it-IT"/>
              <a:t> for </a:t>
            </a:r>
            <a:r>
              <a:rPr lang="it-IT" err="1"/>
              <a:t>each</a:t>
            </a:r>
            <a:r>
              <a:rPr lang="it-IT"/>
              <a:t> teste </a:t>
            </a:r>
            <a:r>
              <a:rPr lang="it-IT" err="1"/>
              <a:t>value</a:t>
            </a:r>
            <a:r>
              <a:rPr lang="it-IT"/>
              <a:t>, </a:t>
            </a:r>
            <a:r>
              <a:rPr lang="it-IT" err="1"/>
              <a:t>ensamble</a:t>
            </a:r>
            <a:r>
              <a:rPr lang="it-IT"/>
              <a:t> 5 </a:t>
            </a:r>
            <a:r>
              <a:rPr lang="it-IT" err="1"/>
              <a:t>is</a:t>
            </a:r>
            <a:r>
              <a:rPr lang="it-IT"/>
              <a:t> the best one.</a:t>
            </a:r>
          </a:p>
          <a:p>
            <a:pPr marL="0" lvl="0" indent="0" algn="l" rtl="0">
              <a:spcBef>
                <a:spcPts val="0"/>
              </a:spcBef>
              <a:spcAft>
                <a:spcPts val="0"/>
              </a:spcAft>
              <a:buNone/>
            </a:pPr>
            <a:endParaRPr/>
          </a:p>
        </p:txBody>
      </p:sp>
    </p:spTree>
    <p:extLst>
      <p:ext uri="{BB962C8B-B14F-4D97-AF65-F5344CB8AC3E}">
        <p14:creationId xmlns:p14="http://schemas.microsoft.com/office/powerpoint/2010/main" val="2849326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92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For </a:t>
            </a:r>
            <a:r>
              <a:rPr lang="it-IT" err="1"/>
              <a:t>what</a:t>
            </a:r>
            <a:r>
              <a:rPr lang="it-IT"/>
              <a:t> </a:t>
            </a:r>
            <a:r>
              <a:rPr lang="it-IT" err="1"/>
              <a:t>concerns</a:t>
            </a:r>
            <a:r>
              <a:rPr lang="it-IT"/>
              <a:t> the support model, the </a:t>
            </a:r>
            <a:r>
              <a:rPr lang="it-IT" err="1"/>
              <a:t>optimal</a:t>
            </a:r>
            <a:r>
              <a:rPr lang="it-IT"/>
              <a:t> model </a:t>
            </a:r>
            <a:r>
              <a:rPr lang="it-IT" err="1"/>
              <a:t>is</a:t>
            </a:r>
            <a:r>
              <a:rPr lang="it-IT"/>
              <a:t> </a:t>
            </a:r>
            <a:r>
              <a:rPr lang="it-IT" err="1"/>
              <a:t>taken</a:t>
            </a:r>
            <a:r>
              <a:rPr lang="it-IT"/>
              <a:t> </a:t>
            </a:r>
            <a:r>
              <a:rPr lang="it-IT" err="1"/>
              <a:t>considering</a:t>
            </a:r>
            <a:r>
              <a:rPr lang="it-IT"/>
              <a:t> </a:t>
            </a:r>
            <a:r>
              <a:rPr lang="it-IT" err="1"/>
              <a:t>its</a:t>
            </a:r>
            <a:r>
              <a:rPr lang="it-IT"/>
              <a:t> performances </a:t>
            </a:r>
            <a:r>
              <a:rPr lang="it-IT" err="1"/>
              <a:t>across</a:t>
            </a:r>
            <a:r>
              <a:rPr lang="it-IT"/>
              <a:t> </a:t>
            </a:r>
            <a:r>
              <a:rPr lang="it-IT" err="1"/>
              <a:t>all</a:t>
            </a:r>
            <a:r>
              <a:rPr lang="it-IT"/>
              <a:t> classes, </a:t>
            </a:r>
            <a:r>
              <a:rPr lang="it-IT" err="1"/>
              <a:t>because</a:t>
            </a:r>
            <a:r>
              <a:rPr lang="it-IT"/>
              <a:t> </a:t>
            </a:r>
            <a:r>
              <a:rPr lang="it-IT" err="1"/>
              <a:t>it</a:t>
            </a:r>
            <a:r>
              <a:rPr lang="it-IT"/>
              <a:t> </a:t>
            </a:r>
            <a:r>
              <a:rPr lang="it-IT" err="1"/>
              <a:t>have</a:t>
            </a:r>
            <a:r>
              <a:rPr lang="it-IT"/>
              <a:t> to </a:t>
            </a:r>
            <a:r>
              <a:rPr lang="it-IT" err="1"/>
              <a:t>identify</a:t>
            </a:r>
            <a:r>
              <a:rPr lang="it-IT"/>
              <a:t> </a:t>
            </a:r>
            <a:r>
              <a:rPr lang="it-IT" err="1"/>
              <a:t>also</a:t>
            </a:r>
            <a:r>
              <a:rPr lang="it-IT"/>
              <a:t> the </a:t>
            </a:r>
            <a:r>
              <a:rPr lang="it-IT" err="1"/>
              <a:t>diseases</a:t>
            </a:r>
            <a:r>
              <a:rPr lang="it-IT"/>
              <a:t>.</a:t>
            </a:r>
          </a:p>
          <a:p>
            <a:pPr marL="0" lvl="0" indent="0" algn="l" rtl="0">
              <a:spcBef>
                <a:spcPts val="0"/>
              </a:spcBef>
              <a:spcAft>
                <a:spcPts val="0"/>
              </a:spcAft>
              <a:buNone/>
            </a:pPr>
            <a:r>
              <a:rPr lang="it-IT"/>
              <a:t>To </a:t>
            </a:r>
            <a:r>
              <a:rPr lang="it-IT" err="1"/>
              <a:t>evaluate</a:t>
            </a:r>
            <a:r>
              <a:rPr lang="it-IT"/>
              <a:t> the </a:t>
            </a:r>
            <a:r>
              <a:rPr lang="it-IT" err="1"/>
              <a:t>model’s</a:t>
            </a:r>
            <a:r>
              <a:rPr lang="it-IT"/>
              <a:t> performance </a:t>
            </a:r>
            <a:r>
              <a:rPr lang="it-IT" err="1"/>
              <a:t>we</a:t>
            </a:r>
            <a:r>
              <a:rPr lang="it-IT"/>
              <a:t> </a:t>
            </a:r>
            <a:r>
              <a:rPr lang="it-IT" err="1"/>
              <a:t>used</a:t>
            </a:r>
            <a:r>
              <a:rPr lang="it-IT"/>
              <a:t> </a:t>
            </a:r>
            <a:r>
              <a:rPr lang="it-IT" err="1"/>
              <a:t>metrics</a:t>
            </a:r>
            <a:r>
              <a:rPr lang="it-IT"/>
              <a:t> </a:t>
            </a:r>
            <a:r>
              <a:rPr lang="it-IT" err="1"/>
              <a:t>that</a:t>
            </a:r>
            <a:r>
              <a:rPr lang="it-IT"/>
              <a:t> </a:t>
            </a:r>
            <a:r>
              <a:rPr lang="it-IT" err="1"/>
              <a:t>consider</a:t>
            </a:r>
            <a:r>
              <a:rPr lang="it-IT"/>
              <a:t> the class </a:t>
            </a:r>
            <a:r>
              <a:rPr lang="it-IT" err="1"/>
              <a:t>imbalance</a:t>
            </a:r>
            <a:r>
              <a:rPr lang="it-IT"/>
              <a:t> </a:t>
            </a:r>
            <a:r>
              <a:rPr lang="it-IT" err="1"/>
              <a:t>which</a:t>
            </a:r>
            <a:r>
              <a:rPr lang="it-IT"/>
              <a:t> are more </a:t>
            </a:r>
            <a:r>
              <a:rPr lang="it-IT" err="1"/>
              <a:t>reliable</a:t>
            </a:r>
            <a:r>
              <a:rPr lang="it-IT"/>
              <a:t> </a:t>
            </a:r>
            <a:r>
              <a:rPr lang="it-IT" err="1"/>
              <a:t>estimators</a:t>
            </a:r>
            <a:r>
              <a:rPr lang="it-IT"/>
              <a:t>, like Macro f1 ….</a:t>
            </a:r>
          </a:p>
          <a:p>
            <a:pPr marL="0" lvl="0" indent="0" algn="l" rtl="0">
              <a:spcBef>
                <a:spcPts val="0"/>
              </a:spcBef>
              <a:spcAft>
                <a:spcPts val="0"/>
              </a:spcAft>
              <a:buNone/>
            </a:pPr>
            <a:endParaRPr/>
          </a:p>
        </p:txBody>
      </p:sp>
    </p:spTree>
    <p:extLst>
      <p:ext uri="{BB962C8B-B14F-4D97-AF65-F5344CB8AC3E}">
        <p14:creationId xmlns:p14="http://schemas.microsoft.com/office/powerpoint/2010/main" val="1795510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err="1"/>
              <a:t>Also</a:t>
            </a:r>
            <a:r>
              <a:rPr lang="it-IT"/>
              <a:t> in </a:t>
            </a:r>
            <a:r>
              <a:rPr lang="it-IT" err="1"/>
              <a:t>this</a:t>
            </a:r>
            <a:r>
              <a:rPr lang="it-IT"/>
              <a:t> case </a:t>
            </a:r>
            <a:r>
              <a:rPr lang="it-IT" err="1"/>
              <a:t>we</a:t>
            </a:r>
            <a:r>
              <a:rPr lang="it-IT"/>
              <a:t> </a:t>
            </a:r>
            <a:r>
              <a:rPr lang="it-IT" err="1"/>
              <a:t>focused</a:t>
            </a:r>
            <a:r>
              <a:rPr lang="it-IT"/>
              <a:t> </a:t>
            </a:r>
            <a:r>
              <a:rPr lang="it-IT" err="1"/>
              <a:t>our</a:t>
            </a:r>
            <a:r>
              <a:rPr lang="it-IT"/>
              <a:t> </a:t>
            </a:r>
            <a:r>
              <a:rPr lang="it-IT" err="1"/>
              <a:t>attention</a:t>
            </a:r>
            <a:r>
              <a:rPr lang="it-IT"/>
              <a:t> on </a:t>
            </a:r>
            <a:r>
              <a:rPr lang="it-IT" err="1"/>
              <a:t>abnormal</a:t>
            </a:r>
            <a:r>
              <a:rPr lang="it-IT"/>
              <a:t> samples </a:t>
            </a:r>
            <a:r>
              <a:rPr lang="it-IT" err="1"/>
              <a:t>classified</a:t>
            </a:r>
            <a:r>
              <a:rPr lang="it-IT"/>
              <a:t> </a:t>
            </a:r>
            <a:r>
              <a:rPr lang="it-IT" err="1"/>
              <a:t>as</a:t>
            </a:r>
            <a:r>
              <a:rPr lang="it-IT"/>
              <a:t> </a:t>
            </a:r>
            <a:r>
              <a:rPr lang="it-IT" err="1"/>
              <a:t>normal</a:t>
            </a:r>
            <a:r>
              <a:rPr lang="it-IT"/>
              <a:t>.</a:t>
            </a:r>
          </a:p>
          <a:p>
            <a:pPr marL="171450" lvl="0" indent="-171450" algn="l" rtl="0">
              <a:spcBef>
                <a:spcPts val="0"/>
              </a:spcBef>
              <a:spcAft>
                <a:spcPts val="0"/>
              </a:spcAft>
            </a:pPr>
            <a:r>
              <a:rPr lang="it-IT" err="1"/>
              <a:t>We</a:t>
            </a:r>
            <a:r>
              <a:rPr lang="it-IT"/>
              <a:t> </a:t>
            </a:r>
            <a:r>
              <a:rPr lang="it-IT" err="1"/>
              <a:t>defined</a:t>
            </a:r>
            <a:r>
              <a:rPr lang="it-IT"/>
              <a:t> the risk score </a:t>
            </a:r>
            <a:r>
              <a:rPr lang="it-IT" err="1"/>
              <a:t>which</a:t>
            </a:r>
            <a:r>
              <a:rPr lang="it-IT"/>
              <a:t> </a:t>
            </a:r>
            <a:r>
              <a:rPr lang="it-IT" err="1"/>
              <a:t>is</a:t>
            </a:r>
            <a:r>
              <a:rPr lang="it-IT"/>
              <a:t> the </a:t>
            </a:r>
            <a:r>
              <a:rPr lang="it-IT" err="1"/>
              <a:t>number</a:t>
            </a:r>
            <a:r>
              <a:rPr lang="it-IT"/>
              <a:t> of </a:t>
            </a:r>
            <a:r>
              <a:rPr lang="it-IT" err="1"/>
              <a:t>abnormal</a:t>
            </a:r>
            <a:r>
              <a:rPr lang="it-IT"/>
              <a:t> samples </a:t>
            </a:r>
            <a:r>
              <a:rPr lang="it-IT" err="1"/>
              <a:t>classified</a:t>
            </a:r>
            <a:r>
              <a:rPr lang="it-IT"/>
              <a:t> </a:t>
            </a:r>
            <a:r>
              <a:rPr lang="it-IT" err="1"/>
              <a:t>as</a:t>
            </a:r>
            <a:r>
              <a:rPr lang="it-IT"/>
              <a:t> </a:t>
            </a:r>
            <a:r>
              <a:rPr lang="it-IT" err="1"/>
              <a:t>normal</a:t>
            </a:r>
            <a:r>
              <a:rPr lang="it-IT"/>
              <a:t>, </a:t>
            </a:r>
            <a:r>
              <a:rPr lang="it-IT" err="1"/>
              <a:t>normalised</a:t>
            </a:r>
            <a:r>
              <a:rPr lang="it-IT"/>
              <a:t> with </a:t>
            </a:r>
            <a:r>
              <a:rPr lang="it-IT" err="1"/>
              <a:t>respect</a:t>
            </a:r>
            <a:r>
              <a:rPr lang="it-IT"/>
              <a:t> to the </a:t>
            </a:r>
            <a:r>
              <a:rPr lang="it-IT" err="1"/>
              <a:t>total</a:t>
            </a:r>
            <a:r>
              <a:rPr lang="it-IT"/>
              <a:t> </a:t>
            </a:r>
            <a:r>
              <a:rPr lang="it-IT" err="1"/>
              <a:t>number</a:t>
            </a:r>
            <a:r>
              <a:rPr lang="it-IT"/>
              <a:t> of </a:t>
            </a:r>
            <a:r>
              <a:rPr lang="it-IT" err="1"/>
              <a:t>normal</a:t>
            </a:r>
            <a:r>
              <a:rPr lang="it-IT"/>
              <a:t> </a:t>
            </a:r>
            <a:r>
              <a:rPr lang="it-IT" err="1"/>
              <a:t>prediction</a:t>
            </a:r>
            <a:endParaRPr lang="it-IT"/>
          </a:p>
          <a:p>
            <a:pPr marL="171450" lvl="0" indent="-171450" algn="l" rtl="0">
              <a:spcBef>
                <a:spcPts val="0"/>
              </a:spcBef>
              <a:spcAft>
                <a:spcPts val="0"/>
              </a:spcAft>
            </a:pPr>
            <a:r>
              <a:rPr lang="it-IT" err="1"/>
              <a:t>We</a:t>
            </a:r>
            <a:r>
              <a:rPr lang="it-IT"/>
              <a:t> </a:t>
            </a:r>
            <a:r>
              <a:rPr lang="it-IT" err="1"/>
              <a:t>computed</a:t>
            </a:r>
            <a:r>
              <a:rPr lang="it-IT"/>
              <a:t> </a:t>
            </a:r>
            <a:r>
              <a:rPr lang="it-IT" err="1"/>
              <a:t>this</a:t>
            </a:r>
            <a:r>
              <a:rPr lang="it-IT"/>
              <a:t> score for </a:t>
            </a:r>
            <a:r>
              <a:rPr lang="it-IT" err="1"/>
              <a:t>each</a:t>
            </a:r>
            <a:r>
              <a:rPr lang="it-IT"/>
              <a:t> non </a:t>
            </a:r>
            <a:r>
              <a:rPr lang="it-IT" err="1"/>
              <a:t>normal</a:t>
            </a:r>
            <a:r>
              <a:rPr lang="it-IT"/>
              <a:t> classes</a:t>
            </a:r>
          </a:p>
          <a:p>
            <a:pPr marL="171450" lvl="0" indent="-171450" algn="l" rtl="0">
              <a:spcBef>
                <a:spcPts val="0"/>
              </a:spcBef>
              <a:spcAft>
                <a:spcPts val="0"/>
              </a:spcAft>
            </a:pPr>
            <a:r>
              <a:rPr lang="it-IT"/>
              <a:t>The idea </a:t>
            </a:r>
            <a:r>
              <a:rPr lang="it-IT" err="1"/>
              <a:t>is</a:t>
            </a:r>
            <a:r>
              <a:rPr lang="it-IT"/>
              <a:t> to show </a:t>
            </a:r>
            <a:r>
              <a:rPr lang="it-IT" err="1"/>
              <a:t>that</a:t>
            </a:r>
            <a:r>
              <a:rPr lang="it-IT"/>
              <a:t> </a:t>
            </a:r>
            <a:r>
              <a:rPr lang="it-IT" err="1"/>
              <a:t>there</a:t>
            </a:r>
            <a:r>
              <a:rPr lang="it-IT"/>
              <a:t> </a:t>
            </a:r>
            <a:r>
              <a:rPr lang="it-IT" err="1"/>
              <a:t>isn’t</a:t>
            </a:r>
            <a:r>
              <a:rPr lang="it-IT"/>
              <a:t> </a:t>
            </a:r>
            <a:r>
              <a:rPr lang="it-IT" err="1"/>
              <a:t>only</a:t>
            </a:r>
            <a:r>
              <a:rPr lang="it-IT"/>
              <a:t> one best </a:t>
            </a:r>
            <a:r>
              <a:rPr lang="it-IT" err="1"/>
              <a:t>method</a:t>
            </a:r>
            <a:r>
              <a:rPr lang="it-IT"/>
              <a:t>, </a:t>
            </a:r>
            <a:r>
              <a:rPr lang="it-IT" err="1"/>
              <a:t>but</a:t>
            </a:r>
            <a:r>
              <a:rPr lang="it-IT"/>
              <a:t> </a:t>
            </a:r>
            <a:r>
              <a:rPr lang="it-IT" err="1"/>
              <a:t>it</a:t>
            </a:r>
            <a:r>
              <a:rPr lang="it-IT"/>
              <a:t> </a:t>
            </a:r>
            <a:r>
              <a:rPr lang="it-IT" err="1"/>
              <a:t>depend</a:t>
            </a:r>
            <a:r>
              <a:rPr lang="it-IT"/>
              <a:t> on </a:t>
            </a:r>
            <a:r>
              <a:rPr lang="it-IT" err="1"/>
              <a:t>what</a:t>
            </a:r>
            <a:r>
              <a:rPr lang="it-IT"/>
              <a:t> </a:t>
            </a:r>
            <a:r>
              <a:rPr lang="it-IT" err="1"/>
              <a:t>you</a:t>
            </a:r>
            <a:r>
              <a:rPr lang="it-IT"/>
              <a:t> </a:t>
            </a:r>
            <a:r>
              <a:rPr lang="it-IT" err="1"/>
              <a:t>would</a:t>
            </a:r>
            <a:r>
              <a:rPr lang="it-IT"/>
              <a:t> consider</a:t>
            </a:r>
          </a:p>
          <a:p>
            <a:pPr marL="0" lvl="0" indent="0" algn="l" rtl="0">
              <a:spcBef>
                <a:spcPts val="0"/>
              </a:spcBef>
              <a:spcAft>
                <a:spcPts val="0"/>
              </a:spcAft>
              <a:buNone/>
            </a:pPr>
            <a:endParaRPr/>
          </a:p>
        </p:txBody>
      </p:sp>
    </p:spTree>
    <p:extLst>
      <p:ext uri="{BB962C8B-B14F-4D97-AF65-F5344CB8AC3E}">
        <p14:creationId xmlns:p14="http://schemas.microsoft.com/office/powerpoint/2010/main" val="358330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a:t>First, we will introduce the problem and goal</a:t>
            </a:r>
          </a:p>
          <a:p>
            <a:r>
              <a:rPr lang="en-GB"/>
              <a:t>Next, we will delve into the dataset we utilized, highlighting the features we extracted from the heartbeat audio recordings. </a:t>
            </a:r>
          </a:p>
          <a:p>
            <a:r>
              <a:rPr lang="en-GB"/>
              <a:t>Finally, we will present the various models we trained, discussing their performance, analysis, and limitations.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We</a:t>
            </a:r>
            <a:r>
              <a:rPr lang="it-IT"/>
              <a:t> </a:t>
            </a:r>
            <a:r>
              <a:rPr lang="it-IT" err="1"/>
              <a:t>took</a:t>
            </a:r>
            <a:r>
              <a:rPr lang="it-IT"/>
              <a:t> </a:t>
            </a:r>
            <a:r>
              <a:rPr lang="it-IT" err="1"/>
              <a:t>Mlp</a:t>
            </a:r>
            <a:r>
              <a:rPr lang="it-IT"/>
              <a:t> </a:t>
            </a:r>
            <a:r>
              <a:rPr lang="it-IT" err="1"/>
              <a:t>ensamble</a:t>
            </a:r>
            <a:r>
              <a:rPr lang="it-IT"/>
              <a:t> 2 </a:t>
            </a:r>
            <a:r>
              <a:rPr lang="it-IT" err="1"/>
              <a:t>as</a:t>
            </a:r>
            <a:r>
              <a:rPr lang="it-IT"/>
              <a:t> best model, </a:t>
            </a:r>
            <a:r>
              <a:rPr lang="it-IT" err="1"/>
              <a:t>because</a:t>
            </a:r>
            <a:r>
              <a:rPr lang="it-IT"/>
              <a:t> </a:t>
            </a:r>
            <a:r>
              <a:rPr lang="it-IT" err="1"/>
              <a:t>it</a:t>
            </a:r>
            <a:r>
              <a:rPr lang="it-IT"/>
              <a:t> </a:t>
            </a:r>
            <a:r>
              <a:rPr lang="it-IT" err="1"/>
              <a:t>maximise</a:t>
            </a:r>
            <a:r>
              <a:rPr lang="it-IT"/>
              <a:t> </a:t>
            </a:r>
            <a:r>
              <a:rPr lang="it-IT" err="1"/>
              <a:t>most</a:t>
            </a:r>
            <a:r>
              <a:rPr lang="it-IT"/>
              <a:t> of the </a:t>
            </a:r>
            <a:r>
              <a:rPr lang="it-IT" err="1"/>
              <a:t>metrics</a:t>
            </a:r>
            <a:r>
              <a:rPr lang="it-IT"/>
              <a:t> </a:t>
            </a:r>
            <a:r>
              <a:rPr lang="it-IT" err="1"/>
              <a:t>used</a:t>
            </a:r>
            <a:r>
              <a:rPr lang="it-IT"/>
              <a:t>. </a:t>
            </a:r>
            <a:r>
              <a:rPr lang="it-IT" err="1"/>
              <a:t>It</a:t>
            </a:r>
            <a:r>
              <a:rPr lang="it-IT"/>
              <a:t> </a:t>
            </a:r>
            <a:r>
              <a:rPr lang="it-IT" err="1"/>
              <a:t>is</a:t>
            </a:r>
            <a:r>
              <a:rPr lang="it-IT"/>
              <a:t> </a:t>
            </a:r>
            <a:r>
              <a:rPr lang="it-IT" err="1"/>
              <a:t>composed</a:t>
            </a:r>
            <a:r>
              <a:rPr lang="it-IT"/>
              <a:t> by 2 models. </a:t>
            </a:r>
          </a:p>
          <a:p>
            <a:pPr marL="0" lvl="0" indent="0" algn="l" rtl="0">
              <a:spcBef>
                <a:spcPts val="0"/>
              </a:spcBef>
              <a:spcAft>
                <a:spcPts val="0"/>
              </a:spcAft>
              <a:buNone/>
            </a:pPr>
            <a:r>
              <a:rPr lang="it-IT" err="1"/>
              <a:t>As</a:t>
            </a:r>
            <a:r>
              <a:rPr lang="it-IT"/>
              <a:t> </a:t>
            </a:r>
            <a:r>
              <a:rPr lang="it-IT" err="1"/>
              <a:t>we</a:t>
            </a:r>
            <a:r>
              <a:rPr lang="it-IT"/>
              <a:t> can </a:t>
            </a:r>
            <a:r>
              <a:rPr lang="it-IT" err="1"/>
              <a:t>see</a:t>
            </a:r>
            <a:r>
              <a:rPr lang="it-IT"/>
              <a:t> from the </a:t>
            </a:r>
            <a:r>
              <a:rPr lang="it-IT" err="1"/>
              <a:t>confusion</a:t>
            </a:r>
            <a:r>
              <a:rPr lang="it-IT"/>
              <a:t> </a:t>
            </a:r>
            <a:r>
              <a:rPr lang="it-IT" err="1"/>
              <a:t>matrix</a:t>
            </a:r>
            <a:r>
              <a:rPr lang="it-IT"/>
              <a:t> </a:t>
            </a:r>
            <a:r>
              <a:rPr lang="it-IT" err="1"/>
              <a:t>it</a:t>
            </a:r>
            <a:r>
              <a:rPr lang="it-IT"/>
              <a:t> </a:t>
            </a:r>
            <a:r>
              <a:rPr lang="it-IT" err="1"/>
              <a:t>perform</a:t>
            </a:r>
            <a:r>
              <a:rPr lang="it-IT"/>
              <a:t> </a:t>
            </a:r>
            <a:r>
              <a:rPr lang="it-IT" err="1"/>
              <a:t>quite</a:t>
            </a:r>
            <a:r>
              <a:rPr lang="it-IT"/>
              <a:t> </a:t>
            </a:r>
            <a:r>
              <a:rPr lang="it-IT" err="1"/>
              <a:t>well</a:t>
            </a:r>
            <a:r>
              <a:rPr lang="it-IT"/>
              <a:t> on </a:t>
            </a:r>
            <a:r>
              <a:rPr lang="it-IT" err="1"/>
              <a:t>most</a:t>
            </a:r>
            <a:r>
              <a:rPr lang="it-IT"/>
              <a:t> of the classes, </a:t>
            </a:r>
            <a:r>
              <a:rPr lang="it-IT" err="1"/>
              <a:t>but</a:t>
            </a:r>
            <a:r>
              <a:rPr lang="it-IT"/>
              <a:t> </a:t>
            </a:r>
            <a:r>
              <a:rPr lang="it-IT" err="1"/>
              <a:t>it</a:t>
            </a:r>
            <a:r>
              <a:rPr lang="it-IT"/>
              <a:t> </a:t>
            </a:r>
            <a:r>
              <a:rPr lang="it-IT" err="1"/>
              <a:t>often</a:t>
            </a:r>
            <a:r>
              <a:rPr lang="it-IT"/>
              <a:t> </a:t>
            </a:r>
            <a:r>
              <a:rPr lang="it-IT" err="1"/>
              <a:t>confuses</a:t>
            </a:r>
            <a:r>
              <a:rPr lang="it-IT"/>
              <a:t> </a:t>
            </a:r>
            <a:r>
              <a:rPr lang="it-IT" err="1"/>
              <a:t>murmur</a:t>
            </a:r>
            <a:r>
              <a:rPr lang="it-IT"/>
              <a:t> and </a:t>
            </a:r>
            <a:r>
              <a:rPr lang="it-IT" err="1"/>
              <a:t>extrastoles</a:t>
            </a:r>
            <a:r>
              <a:rPr lang="it-IT"/>
              <a:t> with normal</a:t>
            </a:r>
            <a:endParaRPr/>
          </a:p>
        </p:txBody>
      </p:sp>
    </p:spTree>
    <p:extLst>
      <p:ext uri="{BB962C8B-B14F-4D97-AF65-F5344CB8AC3E}">
        <p14:creationId xmlns:p14="http://schemas.microsoft.com/office/powerpoint/2010/main" val="2048016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234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a:t>Switching to the </a:t>
            </a:r>
            <a:r>
              <a:rPr lang="en-US" err="1"/>
              <a:t>explanaibility</a:t>
            </a:r>
            <a:r>
              <a:rPr lang="en-US"/>
              <a:t>, we investigated , using the permutation importance method, the most impacting features on the model decision, so where the large majority of information lies</a:t>
            </a:r>
          </a:p>
          <a:p>
            <a:pPr marL="171450" lvl="0" indent="-171450" algn="l" rtl="0">
              <a:spcBef>
                <a:spcPts val="0"/>
              </a:spcBef>
              <a:spcAft>
                <a:spcPts val="0"/>
              </a:spcAft>
              <a:buFontTx/>
              <a:buChar char="-"/>
            </a:pPr>
            <a:r>
              <a:rPr lang="en-US"/>
              <a:t>We can notice that The most important feature globally is MFCC 3 which roughly corresponds to a 78 Hz frequency bin and in general we can see MFCC are way more important than chroma</a:t>
            </a:r>
          </a:p>
        </p:txBody>
      </p:sp>
    </p:spTree>
    <p:extLst>
      <p:ext uri="{BB962C8B-B14F-4D97-AF65-F5344CB8AC3E}">
        <p14:creationId xmlns:p14="http://schemas.microsoft.com/office/powerpoint/2010/main" val="19688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a:t>To further explain the model we pick a sample from the </a:t>
            </a:r>
            <a:r>
              <a:rPr lang="en-US" err="1"/>
              <a:t>extrahlas</a:t>
            </a:r>
            <a:r>
              <a:rPr lang="en-US"/>
              <a:t> class and we investigated the most impacting features for that specific sample using SHAP</a:t>
            </a:r>
          </a:p>
          <a:p>
            <a:pPr marL="171450" lvl="0" indent="-171450" algn="l" rtl="0">
              <a:spcBef>
                <a:spcPts val="0"/>
              </a:spcBef>
              <a:spcAft>
                <a:spcPts val="0"/>
              </a:spcAft>
              <a:buFontTx/>
              <a:buChar char="-"/>
            </a:pPr>
            <a:r>
              <a:rPr lang="en-US"/>
              <a:t>A positive value of the bar means that feature votes in favor of the correct class for that sample, so the first are the most impactful</a:t>
            </a:r>
          </a:p>
          <a:p>
            <a:pPr marL="171450" lvl="0" indent="-171450" algn="l" rtl="0">
              <a:spcBef>
                <a:spcPts val="0"/>
              </a:spcBef>
              <a:spcAft>
                <a:spcPts val="0"/>
              </a:spcAft>
              <a:buFontTx/>
              <a:buChar char="-"/>
            </a:pPr>
            <a:r>
              <a:rPr lang="en-US"/>
              <a:t>In this case we have that a positive value of MfCC3 votes in favor of class </a:t>
            </a:r>
            <a:r>
              <a:rPr lang="en-US" err="1"/>
              <a:t>extrahls</a:t>
            </a:r>
            <a:r>
              <a:rPr lang="en-US"/>
              <a:t> and the same holds for negative values of 8 and 6</a:t>
            </a:r>
          </a:p>
          <a:p>
            <a:pPr marL="171450" lvl="0" indent="-171450" algn="l" rtl="0">
              <a:spcBef>
                <a:spcPts val="0"/>
              </a:spcBef>
              <a:spcAft>
                <a:spcPts val="0"/>
              </a:spcAft>
              <a:buFontTx/>
              <a:buChar char="-"/>
            </a:pPr>
            <a:r>
              <a:rPr lang="en-US"/>
              <a:t>If we trace back the MFCCs to the original waveform we can then look for points in which this happens and those are the most important zones for the model </a:t>
            </a:r>
          </a:p>
        </p:txBody>
      </p:sp>
    </p:spTree>
    <p:extLst>
      <p:ext uri="{BB962C8B-B14F-4D97-AF65-F5344CB8AC3E}">
        <p14:creationId xmlns:p14="http://schemas.microsoft.com/office/powerpoint/2010/main" val="196254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We did that </a:t>
            </a:r>
          </a:p>
          <a:p>
            <a:pPr marL="171450" lvl="0" indent="-171450" algn="l" rtl="0">
              <a:spcBef>
                <a:spcPts val="0"/>
              </a:spcBef>
              <a:spcAft>
                <a:spcPts val="0"/>
              </a:spcAft>
              <a:buFontTx/>
              <a:buChar char="-"/>
            </a:pPr>
            <a:r>
              <a:rPr lang="en-GB"/>
              <a:t>In the first figure there is the spectrogram of the chosen sample and we can see that the most important frequencies are the lower ones as expected for an heartbeat </a:t>
            </a:r>
          </a:p>
          <a:p>
            <a:pPr marL="171450" lvl="0" indent="-171450" algn="l" rtl="0">
              <a:spcBef>
                <a:spcPts val="0"/>
              </a:spcBef>
              <a:spcAft>
                <a:spcPts val="0"/>
              </a:spcAft>
              <a:buFontTx/>
              <a:buChar char="-"/>
            </a:pPr>
            <a:r>
              <a:rPr lang="en-GB"/>
              <a:t>In the second image instead we have the how the MFCCs varies across time, depending on the signal. The most important points for this sample are then those included in the white frames, where we can see the MFCC 3 is high and the others are low. </a:t>
            </a:r>
          </a:p>
        </p:txBody>
      </p:sp>
    </p:spTree>
    <p:extLst>
      <p:ext uri="{BB962C8B-B14F-4D97-AF65-F5344CB8AC3E}">
        <p14:creationId xmlns:p14="http://schemas.microsoft.com/office/powerpoint/2010/main" val="1385026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We also did several other tests</a:t>
            </a:r>
          </a:p>
          <a:p>
            <a:pPr marL="171450" lvl="0" indent="-171450" algn="l" rtl="0">
              <a:spcBef>
                <a:spcPts val="0"/>
              </a:spcBef>
              <a:spcAft>
                <a:spcPts val="0"/>
              </a:spcAft>
              <a:buFontTx/>
              <a:buChar char="-"/>
            </a:pPr>
            <a:r>
              <a:rPr lang="en-GB"/>
              <a:t>We experimented a CNN based approach with spectral features, which led to promising results that may become optimal after fine tuning </a:t>
            </a:r>
          </a:p>
          <a:p>
            <a:pPr marL="171450" lvl="0" indent="-171450" algn="l" rtl="0">
              <a:spcBef>
                <a:spcPts val="0"/>
              </a:spcBef>
              <a:spcAft>
                <a:spcPts val="0"/>
              </a:spcAft>
              <a:buFontTx/>
              <a:buChar char="-"/>
            </a:pPr>
            <a:r>
              <a:rPr lang="en-GB"/>
              <a:t>We also used VGG16 as feature extractor from the raw waveform images followed by a classification algorithm. We tried taking the features from the 3,4,5 </a:t>
            </a:r>
            <a:r>
              <a:rPr lang="en-GB" err="1"/>
              <a:t>convokutional</a:t>
            </a:r>
            <a:r>
              <a:rPr lang="en-GB"/>
              <a:t> layer but is no cases the results were relevant </a:t>
            </a:r>
          </a:p>
        </p:txBody>
      </p:sp>
    </p:spTree>
    <p:extLst>
      <p:ext uri="{BB962C8B-B14F-4D97-AF65-F5344CB8AC3E}">
        <p14:creationId xmlns:p14="http://schemas.microsoft.com/office/powerpoint/2010/main" val="49309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 we used data augmentation to augment the less represented classes but the improvement was small</a:t>
            </a:r>
          </a:p>
          <a:p>
            <a:pPr marL="0" lvl="0" indent="0" algn="l" rtl="0">
              <a:spcBef>
                <a:spcPts val="0"/>
              </a:spcBef>
              <a:spcAft>
                <a:spcPts val="0"/>
              </a:spcAft>
              <a:buNone/>
            </a:pPr>
            <a:r>
              <a:rPr lang="en-US"/>
              <a:t>- We also tried a new tiered ensemble model where we split the problem into two part. A first on in which we trained a model to classify the disease only and another to classify audio as normal abnormal or artifact. We then used a third model to make the final prediction, the result were interesting but not good as the best we achieved. </a:t>
            </a:r>
            <a:endParaRPr/>
          </a:p>
        </p:txBody>
      </p:sp>
    </p:spTree>
    <p:extLst>
      <p:ext uri="{BB962C8B-B14F-4D97-AF65-F5344CB8AC3E}">
        <p14:creationId xmlns:p14="http://schemas.microsoft.com/office/powerpoint/2010/main" val="2285896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1ea8cb36d6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1ea8cb36d6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1ea8cb36d6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1ea8cb36d6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2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Heart disease is the leading cause of death worldwide, claiming about 50 thousands deaths per day. </a:t>
            </a:r>
          </a:p>
          <a:p>
            <a:pPr marL="0" lvl="0" indent="0" algn="l" rtl="0">
              <a:spcBef>
                <a:spcPts val="0"/>
              </a:spcBef>
              <a:spcAft>
                <a:spcPts val="0"/>
              </a:spcAft>
              <a:buNone/>
            </a:pPr>
            <a:r>
              <a:rPr lang="en-GB" sz="1800"/>
              <a:t>This staggering statistic shows the need of </a:t>
            </a:r>
            <a:r>
              <a:rPr lang="en-GB" sz="1800" baseline="0"/>
              <a:t>advanced</a:t>
            </a:r>
            <a:r>
              <a:rPr lang="en-GB" sz="1800"/>
              <a:t> technologies to aid early detection and diagnosis.</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a:t>In recent years, various research tried to address this problem. However, as highlighted by this table, the existing models have some limitations:</a:t>
            </a:r>
          </a:p>
          <a:p>
            <a:pPr>
              <a:buFont typeface="+mj-lt"/>
              <a:buAutoNum type="arabicPeriod"/>
            </a:pPr>
            <a:r>
              <a:rPr lang="en-GB"/>
              <a:t>Simpler models, such as Support Vector Machines (SVM), do not perform well, achieving only a 0.76 precision, which is insufficient for reliable diagnostics.</a:t>
            </a:r>
          </a:p>
          <a:p>
            <a:pPr>
              <a:buFont typeface="+mj-lt"/>
              <a:buAutoNum type="arabicPeriod"/>
            </a:pPr>
            <a:r>
              <a:rPr lang="en-GB"/>
              <a:t>Some models are only capable of identifying whether the heartbeat is normal or not, without the ability to diagnose specific diseases.</a:t>
            </a:r>
          </a:p>
          <a:p>
            <a:pPr>
              <a:buFont typeface="+mj-lt"/>
              <a:buAutoNum type="arabicPeriod"/>
            </a:pPr>
            <a:r>
              <a:rPr lang="en-GB"/>
              <a:t>Other models perform well on certain diseases but are too complex, limiting their portability and practical usage.</a:t>
            </a:r>
          </a:p>
          <a:p>
            <a:pPr marL="158750" indent="0">
              <a:buNone/>
            </a:pPr>
            <a:r>
              <a:rPr lang="en-GB"/>
              <a:t>We propose a relatively simple model that performs better across a range of heart diseases, balancing accuracy and usability effectively.</a:t>
            </a:r>
          </a:p>
        </p:txBody>
      </p:sp>
    </p:spTree>
    <p:extLst>
      <p:ext uri="{BB962C8B-B14F-4D97-AF65-F5344CB8AC3E}">
        <p14:creationId xmlns:p14="http://schemas.microsoft.com/office/powerpoint/2010/main" val="248013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a:t>Our project has two primary goals:</a:t>
            </a:r>
          </a:p>
          <a:p>
            <a:r>
              <a:rPr lang="en-GB"/>
              <a:t>First, is to provide an accessible method for identifying anomalies in the cardiac cycle. </a:t>
            </a:r>
          </a:p>
          <a:p>
            <a:pPr marL="158750" indent="0">
              <a:buNone/>
            </a:pPr>
            <a:r>
              <a:rPr lang="en-GB"/>
              <a:t>        This means that anyone, even using their smartphone, can check whether their cardiac cycle is normal or not.</a:t>
            </a:r>
          </a:p>
          <a:p>
            <a:r>
              <a:rPr lang="en-GB"/>
              <a:t>Secondly, it can support clinicians by helping them identify specific heart diseases more accurately and efficiently.</a:t>
            </a:r>
          </a:p>
        </p:txBody>
      </p:sp>
    </p:spTree>
    <p:extLst>
      <p:ext uri="{BB962C8B-B14F-4D97-AF65-F5344CB8AC3E}">
        <p14:creationId xmlns:p14="http://schemas.microsoft.com/office/powerpoint/2010/main" val="97744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fontAlgn="base">
              <a:buFont typeface="Arial" panose="020B0604020202020204" pitchFamily="34" charset="0"/>
              <a:buNone/>
            </a:pPr>
            <a:r>
              <a:rPr lang="en-GB" b="1" i="0">
                <a:solidFill>
                  <a:srgbClr val="3C4043"/>
                </a:solidFill>
                <a:effectLst/>
                <a:latin typeface="inherit"/>
              </a:rPr>
              <a:t>set - get method:</a:t>
            </a:r>
            <a:endParaRPr lang="en-GB" b="0" i="0">
              <a:solidFill>
                <a:srgbClr val="3C4043"/>
              </a:solidFill>
              <a:effectLst/>
              <a:latin typeface="inherit"/>
            </a:endParaRPr>
          </a:p>
          <a:p>
            <a:pPr marL="457200" indent="-298450" algn="l" fontAlgn="base"/>
            <a:r>
              <a:rPr lang="en-GB" b="0" i="0">
                <a:solidFill>
                  <a:srgbClr val="3C4043"/>
                </a:solidFill>
                <a:effectLst/>
                <a:latin typeface="inherit"/>
              </a:rPr>
              <a:t>A - from the general public via the </a:t>
            </a:r>
            <a:r>
              <a:rPr lang="en-GB" b="0" i="0" err="1">
                <a:solidFill>
                  <a:srgbClr val="3C4043"/>
                </a:solidFill>
                <a:effectLst/>
                <a:latin typeface="inherit"/>
              </a:rPr>
              <a:t>iStethoscope</a:t>
            </a:r>
            <a:r>
              <a:rPr lang="en-GB" b="0" i="0">
                <a:solidFill>
                  <a:srgbClr val="3C4043"/>
                </a:solidFill>
                <a:effectLst/>
                <a:latin typeface="inherit"/>
              </a:rPr>
              <a:t> Pro iPhone app</a:t>
            </a:r>
          </a:p>
          <a:p>
            <a:pPr marL="457200" indent="-298450" algn="l" fontAlgn="base"/>
            <a:r>
              <a:rPr lang="en-GB" b="0" i="0">
                <a:solidFill>
                  <a:srgbClr val="3C4043"/>
                </a:solidFill>
                <a:effectLst/>
                <a:latin typeface="inherit"/>
              </a:rPr>
              <a:t>B - from a clinic trial in hospitals using the digital stethoscope </a:t>
            </a:r>
            <a:r>
              <a:rPr lang="en-GB" b="0" i="0" err="1">
                <a:solidFill>
                  <a:srgbClr val="3C4043"/>
                </a:solidFill>
                <a:effectLst/>
                <a:latin typeface="inherit"/>
              </a:rPr>
              <a:t>DigiScope</a:t>
            </a:r>
            <a:endParaRPr lang="en-GB" b="0" i="0">
              <a:solidFill>
                <a:srgbClr val="3C4043"/>
              </a:solidFill>
              <a:effectLst/>
              <a:latin typeface="inherit"/>
            </a:endParaRPr>
          </a:p>
          <a:p>
            <a:pPr marL="457200" indent="-298450" algn="l" fontAlgn="base"/>
            <a:r>
              <a:rPr lang="en-GB" b="0" i="0" err="1">
                <a:solidFill>
                  <a:srgbClr val="3C4043"/>
                </a:solidFill>
                <a:effectLst/>
                <a:latin typeface="inherit"/>
              </a:rPr>
              <a:t>С</a:t>
            </a:r>
            <a:r>
              <a:rPr lang="en-GB" b="0" i="0">
                <a:solidFill>
                  <a:srgbClr val="3C4043"/>
                </a:solidFill>
                <a:effectLst/>
                <a:latin typeface="inherit"/>
              </a:rPr>
              <a:t> - mixed, that is, both A and B categories are possible</a:t>
            </a:r>
          </a:p>
          <a:p>
            <a:pPr marL="457200" indent="-298450" algn="l" fontAlgn="base"/>
            <a:endParaRPr lang="en-GB" b="0" i="0">
              <a:solidFill>
                <a:srgbClr val="3C4043"/>
              </a:solidFill>
              <a:effectLst/>
              <a:latin typeface="inherit"/>
            </a:endParaRPr>
          </a:p>
          <a:p>
            <a:pPr marL="457200" indent="-298450" algn="l" fontAlgn="base"/>
            <a:r>
              <a:rPr lang="en-GB" b="0" i="0">
                <a:solidFill>
                  <a:srgbClr val="3C4043"/>
                </a:solidFill>
                <a:effectLst/>
                <a:latin typeface="inherit"/>
              </a:rPr>
              <a:t>GRAPH DESCRIPTION</a:t>
            </a:r>
            <a:endParaRPr lang="it-IT"/>
          </a:p>
        </p:txBody>
      </p:sp>
    </p:spTree>
    <p:extLst>
      <p:ext uri="{BB962C8B-B14F-4D97-AF65-F5344CB8AC3E}">
        <p14:creationId xmlns:p14="http://schemas.microsoft.com/office/powerpoint/2010/main" val="83248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err="1"/>
              <a:t>Artifact</a:t>
            </a:r>
            <a:r>
              <a:rPr lang="it-IT"/>
              <a:t>: </a:t>
            </a:r>
            <a:r>
              <a:rPr lang="it-IT" err="1"/>
              <a:t>contains</a:t>
            </a:r>
            <a:r>
              <a:rPr lang="it-IT"/>
              <a:t> </a:t>
            </a:r>
            <a:r>
              <a:rPr lang="it-IT" err="1"/>
              <a:t>noisy</a:t>
            </a:r>
            <a:r>
              <a:rPr lang="it-IT"/>
              <a:t> samples in </a:t>
            </a:r>
            <a:r>
              <a:rPr lang="it-IT" err="1"/>
              <a:t>which</a:t>
            </a:r>
            <a:r>
              <a:rPr lang="it-IT"/>
              <a:t> </a:t>
            </a:r>
            <a:r>
              <a:rPr lang="it-IT" err="1"/>
              <a:t>there</a:t>
            </a:r>
            <a:r>
              <a:rPr lang="it-IT"/>
              <a:t> </a:t>
            </a:r>
            <a:r>
              <a:rPr lang="it-IT" err="1"/>
              <a:t>is</a:t>
            </a:r>
            <a:r>
              <a:rPr lang="it-IT"/>
              <a:t> no </a:t>
            </a:r>
            <a:r>
              <a:rPr lang="it-IT" err="1"/>
              <a:t>heartbeat</a:t>
            </a:r>
            <a:endParaRPr lang="it-IT"/>
          </a:p>
          <a:p>
            <a:pPr marL="171450" lvl="0" indent="-171450" algn="l" rtl="0">
              <a:spcBef>
                <a:spcPts val="0"/>
              </a:spcBef>
              <a:spcAft>
                <a:spcPts val="0"/>
              </a:spcAft>
            </a:pPr>
            <a:r>
              <a:rPr lang="it-IT" err="1"/>
              <a:t>Normal</a:t>
            </a:r>
            <a:r>
              <a:rPr lang="it-IT"/>
              <a:t>: </a:t>
            </a:r>
            <a:r>
              <a:rPr lang="it-IT" err="1"/>
              <a:t>normal</a:t>
            </a:r>
            <a:r>
              <a:rPr lang="it-IT"/>
              <a:t> </a:t>
            </a:r>
            <a:r>
              <a:rPr lang="it-IT" err="1"/>
              <a:t>cardiac</a:t>
            </a:r>
            <a:r>
              <a:rPr lang="it-IT"/>
              <a:t> </a:t>
            </a:r>
            <a:r>
              <a:rPr lang="it-IT" err="1"/>
              <a:t>cycle</a:t>
            </a:r>
            <a:endParaRPr lang="it-IT"/>
          </a:p>
          <a:p>
            <a:pPr marL="171450" lvl="0" indent="-171450" algn="l" rtl="0">
              <a:spcBef>
                <a:spcPts val="0"/>
              </a:spcBef>
              <a:spcAft>
                <a:spcPts val="0"/>
              </a:spcAft>
            </a:pPr>
            <a:r>
              <a:rPr lang="it-IT"/>
              <a:t>Extra </a:t>
            </a:r>
            <a:r>
              <a:rPr lang="it-IT" err="1"/>
              <a:t>heartbeat</a:t>
            </a:r>
            <a:r>
              <a:rPr lang="it-IT"/>
              <a:t>: the </a:t>
            </a:r>
            <a:r>
              <a:rPr lang="it-IT" err="1"/>
              <a:t>cardiac</a:t>
            </a:r>
            <a:r>
              <a:rPr lang="it-IT"/>
              <a:t> </a:t>
            </a:r>
            <a:r>
              <a:rPr lang="it-IT" err="1"/>
              <a:t>cycle</a:t>
            </a:r>
            <a:r>
              <a:rPr lang="it-IT"/>
              <a:t> </a:t>
            </a:r>
            <a:r>
              <a:rPr lang="it-IT" err="1"/>
              <a:t>contains</a:t>
            </a:r>
            <a:r>
              <a:rPr lang="it-IT"/>
              <a:t> an </a:t>
            </a:r>
            <a:r>
              <a:rPr lang="it-IT" err="1"/>
              <a:t>additional</a:t>
            </a:r>
            <a:r>
              <a:rPr lang="it-IT"/>
              <a:t> </a:t>
            </a:r>
            <a:r>
              <a:rPr lang="it-IT" err="1"/>
              <a:t>heart</a:t>
            </a:r>
            <a:r>
              <a:rPr lang="it-IT"/>
              <a:t> beat</a:t>
            </a:r>
          </a:p>
          <a:p>
            <a:pPr marL="171450" lvl="0" indent="-171450" algn="l" rtl="0">
              <a:spcBef>
                <a:spcPts val="0"/>
              </a:spcBef>
              <a:spcAft>
                <a:spcPts val="0"/>
              </a:spcAft>
            </a:pPr>
            <a:r>
              <a:rPr lang="it-IT" err="1"/>
              <a:t>Extrastole</a:t>
            </a:r>
            <a:r>
              <a:rPr lang="it-IT"/>
              <a:t>: </a:t>
            </a:r>
            <a:r>
              <a:rPr lang="it-IT" err="1"/>
              <a:t>there</a:t>
            </a:r>
            <a:r>
              <a:rPr lang="it-IT"/>
              <a:t> are </a:t>
            </a:r>
            <a:r>
              <a:rPr lang="it-IT" err="1"/>
              <a:t>sporadic</a:t>
            </a:r>
            <a:r>
              <a:rPr lang="it-IT"/>
              <a:t> </a:t>
            </a:r>
            <a:r>
              <a:rPr lang="it-IT" err="1"/>
              <a:t>cardiac</a:t>
            </a:r>
            <a:r>
              <a:rPr lang="it-IT"/>
              <a:t> </a:t>
            </a:r>
            <a:r>
              <a:rPr lang="it-IT" err="1"/>
              <a:t>cycle</a:t>
            </a:r>
            <a:r>
              <a:rPr lang="it-IT"/>
              <a:t> </a:t>
            </a:r>
            <a:r>
              <a:rPr lang="it-IT" err="1"/>
              <a:t>that</a:t>
            </a:r>
            <a:r>
              <a:rPr lang="it-IT"/>
              <a:t> </a:t>
            </a:r>
            <a:r>
              <a:rPr lang="it-IT" err="1"/>
              <a:t>contain</a:t>
            </a:r>
            <a:r>
              <a:rPr lang="it-IT"/>
              <a:t> an </a:t>
            </a:r>
            <a:r>
              <a:rPr lang="it-IT" err="1"/>
              <a:t>additional</a:t>
            </a:r>
            <a:r>
              <a:rPr lang="it-IT"/>
              <a:t> or </a:t>
            </a:r>
            <a:r>
              <a:rPr lang="it-IT" err="1"/>
              <a:t>missed</a:t>
            </a:r>
            <a:r>
              <a:rPr lang="it-IT"/>
              <a:t> </a:t>
            </a:r>
            <a:r>
              <a:rPr lang="it-IT" err="1"/>
              <a:t>heartbeat</a:t>
            </a:r>
            <a:endParaRPr lang="it-IT"/>
          </a:p>
          <a:p>
            <a:pPr marL="171450" lvl="0" indent="-171450" algn="l" rtl="0">
              <a:spcBef>
                <a:spcPts val="0"/>
              </a:spcBef>
              <a:spcAft>
                <a:spcPts val="0"/>
              </a:spcAft>
            </a:pPr>
            <a:r>
              <a:rPr lang="it-IT" err="1"/>
              <a:t>Murmur</a:t>
            </a:r>
            <a:r>
              <a:rPr lang="it-IT"/>
              <a:t>: </a:t>
            </a:r>
            <a:r>
              <a:rPr lang="en-GB"/>
              <a:t>Heart murmurs are abnormal sounds during the heartbeatcycle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To </a:t>
            </a:r>
            <a:r>
              <a:rPr lang="it-IT" err="1"/>
              <a:t>prepare</a:t>
            </a:r>
            <a:r>
              <a:rPr lang="it-IT"/>
              <a:t> the data, </a:t>
            </a:r>
            <a:r>
              <a:rPr lang="it-IT" err="1"/>
              <a:t>we</a:t>
            </a:r>
            <a:r>
              <a:rPr lang="it-IT"/>
              <a:t> </a:t>
            </a:r>
            <a:r>
              <a:rPr lang="it-IT" err="1"/>
              <a:t>did</a:t>
            </a:r>
            <a:r>
              <a:rPr lang="it-IT"/>
              <a:t> </a:t>
            </a:r>
            <a:r>
              <a:rPr lang="it-IT" err="1"/>
              <a:t>several</a:t>
            </a:r>
            <a:r>
              <a:rPr lang="it-IT"/>
              <a:t> </a:t>
            </a:r>
            <a:r>
              <a:rPr lang="it-IT" err="1"/>
              <a:t>preprocessing</a:t>
            </a:r>
            <a:r>
              <a:rPr lang="it-IT"/>
              <a:t> steps </a:t>
            </a:r>
            <a:r>
              <a:rPr lang="it-IT" err="1"/>
              <a:t>involving</a:t>
            </a:r>
            <a:r>
              <a:rPr lang="it-IT"/>
              <a:t>:</a:t>
            </a:r>
          </a:p>
          <a:p>
            <a:pPr marL="171450" lvl="0" indent="-171450" algn="l" rtl="0">
              <a:spcBef>
                <a:spcPts val="0"/>
              </a:spcBef>
              <a:spcAft>
                <a:spcPts val="0"/>
              </a:spcAft>
            </a:pPr>
            <a:r>
              <a:rPr lang="it-IT" err="1"/>
              <a:t>Noise</a:t>
            </a:r>
            <a:r>
              <a:rPr lang="it-IT"/>
              <a:t> </a:t>
            </a:r>
            <a:r>
              <a:rPr lang="it-IT" err="1"/>
              <a:t>reduction</a:t>
            </a:r>
            <a:endParaRPr lang="it-IT"/>
          </a:p>
          <a:p>
            <a:pPr marL="171450" lvl="0" indent="-171450" algn="l" rtl="0">
              <a:spcBef>
                <a:spcPts val="0"/>
              </a:spcBef>
              <a:spcAft>
                <a:spcPts val="0"/>
              </a:spcAft>
            </a:pPr>
            <a:r>
              <a:rPr lang="it-IT" err="1"/>
              <a:t>Corrupted</a:t>
            </a:r>
            <a:r>
              <a:rPr lang="it-IT"/>
              <a:t> file </a:t>
            </a:r>
            <a:r>
              <a:rPr lang="it-IT" err="1"/>
              <a:t>adn</a:t>
            </a:r>
            <a:r>
              <a:rPr lang="it-IT"/>
              <a:t> </a:t>
            </a:r>
            <a:r>
              <a:rPr lang="it-IT" err="1"/>
              <a:t>outliers</a:t>
            </a:r>
            <a:r>
              <a:rPr lang="it-IT"/>
              <a:t> </a:t>
            </a:r>
            <a:r>
              <a:rPr lang="it-IT" err="1"/>
              <a:t>deletion</a:t>
            </a:r>
            <a:endParaRPr lang="it-IT"/>
          </a:p>
          <a:p>
            <a:pPr marL="171450" lvl="0" indent="-171450" algn="l" rtl="0">
              <a:spcBef>
                <a:spcPts val="0"/>
              </a:spcBef>
              <a:spcAft>
                <a:spcPts val="0"/>
              </a:spcAft>
            </a:pPr>
            <a:r>
              <a:rPr lang="it-IT"/>
              <a:t>Audio </a:t>
            </a:r>
            <a:r>
              <a:rPr lang="it-IT" err="1"/>
              <a:t>resampling</a:t>
            </a:r>
            <a:r>
              <a:rPr lang="it-IT"/>
              <a:t> and </a:t>
            </a:r>
            <a:r>
              <a:rPr lang="it-IT" err="1"/>
              <a:t>segmentation</a:t>
            </a:r>
            <a:endParaRPr lang="it-IT"/>
          </a:p>
        </p:txBody>
      </p:sp>
    </p:spTree>
    <p:extLst>
      <p:ext uri="{BB962C8B-B14F-4D97-AF65-F5344CB8AC3E}">
        <p14:creationId xmlns:p14="http://schemas.microsoft.com/office/powerpoint/2010/main" val="344518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a:t>We mainly used spectral features that extract information about the frequencies contained in the audio signal </a:t>
            </a:r>
          </a:p>
          <a:p>
            <a:pPr marL="171450" lvl="0" indent="-171450" algn="l" rtl="0">
              <a:spcBef>
                <a:spcPts val="0"/>
              </a:spcBef>
              <a:spcAft>
                <a:spcPts val="0"/>
              </a:spcAft>
              <a:buFontTx/>
              <a:buChar char="-"/>
            </a:pPr>
            <a:r>
              <a:rPr lang="en-US"/>
              <a:t>We used </a:t>
            </a:r>
            <a:r>
              <a:rPr lang="en-GB"/>
              <a:t>MFCC </a:t>
            </a:r>
            <a:r>
              <a:rPr lang="en-US"/>
              <a:t>which</a:t>
            </a:r>
            <a:r>
              <a:rPr lang="en-GB"/>
              <a:t> accordingly to the literature one of the best performing features in each type of audio classification task</a:t>
            </a:r>
            <a:endParaRPr lang="en-US"/>
          </a:p>
          <a:p>
            <a:pPr marL="171450" lvl="0" indent="-171450" algn="l" rtl="0">
              <a:spcBef>
                <a:spcPts val="0"/>
              </a:spcBef>
              <a:spcAft>
                <a:spcPts val="0"/>
              </a:spcAft>
              <a:buFontTx/>
              <a:buChar char="-"/>
            </a:pPr>
            <a:r>
              <a:rPr lang="en-US"/>
              <a:t>But we also tried other feature like RMSE, ZCR which captures changes in signal periodicity and many others</a:t>
            </a:r>
          </a:p>
          <a:p>
            <a:pPr marL="171450" lvl="0" indent="-171450" algn="l" rtl="0">
              <a:spcBef>
                <a:spcPts val="0"/>
              </a:spcBef>
              <a:spcAft>
                <a:spcPts val="0"/>
              </a:spcAft>
              <a:buFontTx/>
              <a:buChar char="-"/>
            </a:pP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2000" y="148750"/>
            <a:ext cx="8835576" cy="4455225"/>
            <a:chOff x="102000" y="148750"/>
            <a:chExt cx="8835576" cy="4455225"/>
          </a:xfrm>
        </p:grpSpPr>
        <p:pic>
          <p:nvPicPr>
            <p:cNvPr id="10" name="Google Shape;10;p2"/>
            <p:cNvPicPr preferRelativeResize="0"/>
            <p:nvPr/>
          </p:nvPicPr>
          <p:blipFill rotWithShape="1">
            <a:blip r:embed="rId2">
              <a:alphaModFix/>
            </a:blip>
            <a:srcRect l="14123" t="12912" r="14473" b="13886"/>
            <a:stretch/>
          </p:blipFill>
          <p:spPr>
            <a:xfrm>
              <a:off x="102000" y="3341825"/>
              <a:ext cx="973750" cy="998325"/>
            </a:xfrm>
            <a:prstGeom prst="rect">
              <a:avLst/>
            </a:prstGeom>
            <a:noFill/>
            <a:ln>
              <a:noFill/>
            </a:ln>
          </p:spPr>
        </p:pic>
        <p:pic>
          <p:nvPicPr>
            <p:cNvPr id="11" name="Google Shape;11;p2"/>
            <p:cNvPicPr preferRelativeResize="0"/>
            <p:nvPr/>
          </p:nvPicPr>
          <p:blipFill rotWithShape="1">
            <a:blip r:embed="rId3">
              <a:alphaModFix/>
            </a:blip>
            <a:srcRect l="14302" t="13395" r="14294" b="13403"/>
            <a:stretch/>
          </p:blipFill>
          <p:spPr>
            <a:xfrm>
              <a:off x="1207950" y="148750"/>
              <a:ext cx="600426" cy="615576"/>
            </a:xfrm>
            <a:prstGeom prst="rect">
              <a:avLst/>
            </a:prstGeom>
            <a:noFill/>
            <a:ln>
              <a:noFill/>
            </a:ln>
          </p:spPr>
        </p:pic>
        <p:pic>
          <p:nvPicPr>
            <p:cNvPr id="12" name="Google Shape;12;p2"/>
            <p:cNvPicPr preferRelativeResize="0"/>
            <p:nvPr/>
          </p:nvPicPr>
          <p:blipFill rotWithShape="1">
            <a:blip r:embed="rId2">
              <a:alphaModFix/>
            </a:blip>
            <a:srcRect l="14123" t="12912" r="14473" b="13886"/>
            <a:stretch/>
          </p:blipFill>
          <p:spPr>
            <a:xfrm>
              <a:off x="8337150" y="3174900"/>
              <a:ext cx="600426" cy="615578"/>
            </a:xfrm>
            <a:prstGeom prst="rect">
              <a:avLst/>
            </a:prstGeom>
            <a:noFill/>
            <a:ln>
              <a:noFill/>
            </a:ln>
          </p:spPr>
        </p:pic>
        <p:pic>
          <p:nvPicPr>
            <p:cNvPr id="13" name="Google Shape;13;p2"/>
            <p:cNvPicPr preferRelativeResize="0"/>
            <p:nvPr/>
          </p:nvPicPr>
          <p:blipFill rotWithShape="1">
            <a:blip r:embed="rId3">
              <a:alphaModFix/>
            </a:blip>
            <a:srcRect l="14302" t="13395" r="14294" b="13403"/>
            <a:stretch/>
          </p:blipFill>
          <p:spPr>
            <a:xfrm>
              <a:off x="4724750" y="4340150"/>
              <a:ext cx="257326" cy="263825"/>
            </a:xfrm>
            <a:prstGeom prst="rect">
              <a:avLst/>
            </a:prstGeom>
            <a:noFill/>
            <a:ln>
              <a:noFill/>
            </a:ln>
          </p:spPr>
        </p:pic>
      </p:grpSp>
      <p:sp>
        <p:nvSpPr>
          <p:cNvPr id="14" name="Google Shape;14;p2"/>
          <p:cNvSpPr txBox="1">
            <a:spLocks noGrp="1"/>
          </p:cNvSpPr>
          <p:nvPr>
            <p:ph type="ctrTitle"/>
          </p:nvPr>
        </p:nvSpPr>
        <p:spPr>
          <a:xfrm>
            <a:off x="926100" y="1409700"/>
            <a:ext cx="7291800" cy="1421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4500"/>
              <a:buNone/>
              <a:defRPr sz="4000"/>
            </a:lvl1pPr>
            <a:lvl2pPr lvl="1"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2pPr>
            <a:lvl3pPr lvl="2"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3pPr>
            <a:lvl4pPr lvl="3"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4pPr>
            <a:lvl5pPr lvl="4"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5pPr>
            <a:lvl6pPr lvl="5"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6pPr>
            <a:lvl7pPr lvl="6"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7pPr>
            <a:lvl8pPr lvl="7"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8pPr>
            <a:lvl9pPr lvl="8" algn="ctr">
              <a:spcBef>
                <a:spcPts val="0"/>
              </a:spcBef>
              <a:spcAft>
                <a:spcPts val="0"/>
              </a:spcAft>
              <a:buClr>
                <a:srgbClr val="191919"/>
              </a:buClr>
              <a:buSzPts val="4500"/>
              <a:buFont typeface="Syne"/>
              <a:buNone/>
              <a:defRPr sz="4500">
                <a:solidFill>
                  <a:srgbClr val="191919"/>
                </a:solidFill>
                <a:latin typeface="Syne"/>
                <a:ea typeface="Syne"/>
                <a:cs typeface="Syne"/>
                <a:sym typeface="Syne"/>
              </a:defRPr>
            </a:lvl9pPr>
          </a:lstStyle>
          <a:p>
            <a:endParaRPr/>
          </a:p>
        </p:txBody>
      </p:sp>
      <p:sp>
        <p:nvSpPr>
          <p:cNvPr id="15" name="Google Shape;15;p2"/>
          <p:cNvSpPr txBox="1">
            <a:spLocks noGrp="1"/>
          </p:cNvSpPr>
          <p:nvPr>
            <p:ph type="subTitle" idx="1"/>
          </p:nvPr>
        </p:nvSpPr>
        <p:spPr>
          <a:xfrm>
            <a:off x="926100" y="3135500"/>
            <a:ext cx="7291800" cy="41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16" name="Google Shape;16;p2"/>
          <p:cNvPicPr preferRelativeResize="0"/>
          <p:nvPr/>
        </p:nvPicPr>
        <p:blipFill>
          <a:blip r:embed="rId4">
            <a:alphaModFix amt="70000"/>
          </a:blip>
          <a:stretch>
            <a:fillRect/>
          </a:stretch>
        </p:blipFill>
        <p:spPr>
          <a:xfrm>
            <a:off x="0" y="3604256"/>
            <a:ext cx="9144000" cy="243363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grpSp>
        <p:nvGrpSpPr>
          <p:cNvPr id="134" name="Google Shape;134;p14"/>
          <p:cNvGrpSpPr/>
          <p:nvPr/>
        </p:nvGrpSpPr>
        <p:grpSpPr>
          <a:xfrm flipH="1">
            <a:off x="162175" y="130921"/>
            <a:ext cx="8923751" cy="4904928"/>
            <a:chOff x="162175" y="130921"/>
            <a:chExt cx="8923751" cy="4904928"/>
          </a:xfrm>
        </p:grpSpPr>
        <p:pic>
          <p:nvPicPr>
            <p:cNvPr id="135" name="Google Shape;135;p14"/>
            <p:cNvPicPr preferRelativeResize="0"/>
            <p:nvPr/>
          </p:nvPicPr>
          <p:blipFill rotWithShape="1">
            <a:blip r:embed="rId2">
              <a:alphaModFix/>
            </a:blip>
            <a:srcRect l="14123" t="12912" r="14473" b="13886"/>
            <a:stretch/>
          </p:blipFill>
          <p:spPr>
            <a:xfrm>
              <a:off x="162175" y="4604011"/>
              <a:ext cx="421200" cy="431838"/>
            </a:xfrm>
            <a:prstGeom prst="rect">
              <a:avLst/>
            </a:prstGeom>
            <a:noFill/>
            <a:ln>
              <a:noFill/>
            </a:ln>
          </p:spPr>
        </p:pic>
        <p:pic>
          <p:nvPicPr>
            <p:cNvPr id="136" name="Google Shape;136;p14"/>
            <p:cNvPicPr preferRelativeResize="0"/>
            <p:nvPr/>
          </p:nvPicPr>
          <p:blipFill rotWithShape="1">
            <a:blip r:embed="rId3">
              <a:alphaModFix/>
            </a:blip>
            <a:srcRect l="14302" t="13395" r="14294" b="13403"/>
            <a:stretch/>
          </p:blipFill>
          <p:spPr>
            <a:xfrm>
              <a:off x="8485500" y="4409925"/>
              <a:ext cx="600426" cy="615576"/>
            </a:xfrm>
            <a:prstGeom prst="rect">
              <a:avLst/>
            </a:prstGeom>
            <a:noFill/>
            <a:ln>
              <a:noFill/>
            </a:ln>
          </p:spPr>
        </p:pic>
        <p:pic>
          <p:nvPicPr>
            <p:cNvPr id="137" name="Google Shape;137;p14"/>
            <p:cNvPicPr preferRelativeResize="0"/>
            <p:nvPr/>
          </p:nvPicPr>
          <p:blipFill rotWithShape="1">
            <a:blip r:embed="rId2">
              <a:alphaModFix/>
            </a:blip>
            <a:srcRect l="14123" t="12912" r="14473" b="13886"/>
            <a:stretch/>
          </p:blipFill>
          <p:spPr>
            <a:xfrm>
              <a:off x="7492850" y="130921"/>
              <a:ext cx="331825" cy="340200"/>
            </a:xfrm>
            <a:prstGeom prst="rect">
              <a:avLst/>
            </a:prstGeom>
            <a:noFill/>
            <a:ln>
              <a:noFill/>
            </a:ln>
          </p:spPr>
        </p:pic>
        <p:pic>
          <p:nvPicPr>
            <p:cNvPr id="138" name="Google Shape;138;p14"/>
            <p:cNvPicPr preferRelativeResize="0"/>
            <p:nvPr/>
          </p:nvPicPr>
          <p:blipFill rotWithShape="1">
            <a:blip r:embed="rId3">
              <a:alphaModFix/>
            </a:blip>
            <a:srcRect l="14302" t="13395" r="14294" b="13403"/>
            <a:stretch/>
          </p:blipFill>
          <p:spPr>
            <a:xfrm>
              <a:off x="199375" y="2816375"/>
              <a:ext cx="257326" cy="263825"/>
            </a:xfrm>
            <a:prstGeom prst="rect">
              <a:avLst/>
            </a:prstGeom>
            <a:noFill/>
            <a:ln>
              <a:noFill/>
            </a:ln>
          </p:spPr>
        </p:pic>
      </p:grpSp>
      <p:sp>
        <p:nvSpPr>
          <p:cNvPr id="139" name="Google Shape;139;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
        <p:nvSpPr>
          <p:cNvPr id="140" name="Google Shape;140;p14"/>
          <p:cNvSpPr txBox="1">
            <a:spLocks noGrp="1"/>
          </p:cNvSpPr>
          <p:nvPr>
            <p:ph type="subTitle" idx="1"/>
          </p:nvPr>
        </p:nvSpPr>
        <p:spPr>
          <a:xfrm>
            <a:off x="719950" y="2649815"/>
            <a:ext cx="24126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4"/>
          <p:cNvSpPr txBox="1">
            <a:spLocks noGrp="1"/>
          </p:cNvSpPr>
          <p:nvPr>
            <p:ph type="subTitle" idx="2"/>
          </p:nvPr>
        </p:nvSpPr>
        <p:spPr>
          <a:xfrm>
            <a:off x="3365675" y="2649815"/>
            <a:ext cx="24126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4"/>
          <p:cNvSpPr txBox="1">
            <a:spLocks noGrp="1"/>
          </p:cNvSpPr>
          <p:nvPr>
            <p:ph type="subTitle" idx="3"/>
          </p:nvPr>
        </p:nvSpPr>
        <p:spPr>
          <a:xfrm>
            <a:off x="6011400" y="2649815"/>
            <a:ext cx="24126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4"/>
          <p:cNvSpPr txBox="1">
            <a:spLocks noGrp="1"/>
          </p:cNvSpPr>
          <p:nvPr>
            <p:ph type="subTitle" idx="4"/>
          </p:nvPr>
        </p:nvSpPr>
        <p:spPr>
          <a:xfrm>
            <a:off x="719950" y="2254506"/>
            <a:ext cx="2412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44" name="Google Shape;144;p14"/>
          <p:cNvSpPr txBox="1">
            <a:spLocks noGrp="1"/>
          </p:cNvSpPr>
          <p:nvPr>
            <p:ph type="subTitle" idx="5"/>
          </p:nvPr>
        </p:nvSpPr>
        <p:spPr>
          <a:xfrm>
            <a:off x="3365675" y="2254506"/>
            <a:ext cx="2412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45" name="Google Shape;145;p14"/>
          <p:cNvSpPr txBox="1">
            <a:spLocks noGrp="1"/>
          </p:cNvSpPr>
          <p:nvPr>
            <p:ph type="subTitle" idx="6"/>
          </p:nvPr>
        </p:nvSpPr>
        <p:spPr>
          <a:xfrm>
            <a:off x="6011401" y="2254506"/>
            <a:ext cx="2412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pic>
        <p:nvPicPr>
          <p:cNvPr id="146" name="Google Shape;146;p14"/>
          <p:cNvPicPr preferRelativeResize="0"/>
          <p:nvPr/>
        </p:nvPicPr>
        <p:blipFill rotWithShape="1">
          <a:blip r:embed="rId4">
            <a:alphaModFix/>
          </a:blip>
          <a:srcRect t="25155" b="40869"/>
          <a:stretch/>
        </p:blipFill>
        <p:spPr>
          <a:xfrm rot="3047689">
            <a:off x="-1380860" y="-535940"/>
            <a:ext cx="2893218" cy="174760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7"/>
        <p:cNvGrpSpPr/>
        <p:nvPr/>
      </p:nvGrpSpPr>
      <p:grpSpPr>
        <a:xfrm>
          <a:off x="0" y="0"/>
          <a:ext cx="0" cy="0"/>
          <a:chOff x="0" y="0"/>
          <a:chExt cx="0" cy="0"/>
        </a:xfrm>
      </p:grpSpPr>
      <p:grpSp>
        <p:nvGrpSpPr>
          <p:cNvPr id="148" name="Google Shape;148;p15"/>
          <p:cNvGrpSpPr/>
          <p:nvPr/>
        </p:nvGrpSpPr>
        <p:grpSpPr>
          <a:xfrm>
            <a:off x="114525" y="107661"/>
            <a:ext cx="8916675" cy="2674865"/>
            <a:chOff x="114525" y="107661"/>
            <a:chExt cx="8916675" cy="2674865"/>
          </a:xfrm>
        </p:grpSpPr>
        <p:pic>
          <p:nvPicPr>
            <p:cNvPr id="149" name="Google Shape;149;p15"/>
            <p:cNvPicPr preferRelativeResize="0"/>
            <p:nvPr/>
          </p:nvPicPr>
          <p:blipFill rotWithShape="1">
            <a:blip r:embed="rId2">
              <a:alphaModFix/>
            </a:blip>
            <a:srcRect l="14123" t="12912" r="14473" b="13886"/>
            <a:stretch/>
          </p:blipFill>
          <p:spPr>
            <a:xfrm flipH="1">
              <a:off x="8138076" y="107661"/>
              <a:ext cx="421200" cy="431838"/>
            </a:xfrm>
            <a:prstGeom prst="rect">
              <a:avLst/>
            </a:prstGeom>
            <a:noFill/>
            <a:ln>
              <a:noFill/>
            </a:ln>
          </p:spPr>
        </p:pic>
        <p:pic>
          <p:nvPicPr>
            <p:cNvPr id="150" name="Google Shape;150;p15"/>
            <p:cNvPicPr preferRelativeResize="0"/>
            <p:nvPr/>
          </p:nvPicPr>
          <p:blipFill rotWithShape="1">
            <a:blip r:embed="rId3">
              <a:alphaModFix/>
            </a:blip>
            <a:srcRect l="14302" t="13395" r="14294" b="13403"/>
            <a:stretch/>
          </p:blipFill>
          <p:spPr>
            <a:xfrm flipH="1">
              <a:off x="8430775" y="2166950"/>
              <a:ext cx="600426" cy="615576"/>
            </a:xfrm>
            <a:prstGeom prst="rect">
              <a:avLst/>
            </a:prstGeom>
            <a:noFill/>
            <a:ln>
              <a:noFill/>
            </a:ln>
          </p:spPr>
        </p:pic>
        <p:pic>
          <p:nvPicPr>
            <p:cNvPr id="151" name="Google Shape;151;p15"/>
            <p:cNvPicPr preferRelativeResize="0"/>
            <p:nvPr/>
          </p:nvPicPr>
          <p:blipFill rotWithShape="1">
            <a:blip r:embed="rId3">
              <a:alphaModFix/>
            </a:blip>
            <a:srcRect l="14302" t="13395" r="14294" b="13403"/>
            <a:stretch/>
          </p:blipFill>
          <p:spPr>
            <a:xfrm flipH="1">
              <a:off x="321224" y="1553500"/>
              <a:ext cx="257326" cy="263825"/>
            </a:xfrm>
            <a:prstGeom prst="rect">
              <a:avLst/>
            </a:prstGeom>
            <a:noFill/>
            <a:ln>
              <a:noFill/>
            </a:ln>
          </p:spPr>
        </p:pic>
        <p:pic>
          <p:nvPicPr>
            <p:cNvPr id="152" name="Google Shape;152;p15"/>
            <p:cNvPicPr preferRelativeResize="0"/>
            <p:nvPr/>
          </p:nvPicPr>
          <p:blipFill rotWithShape="1">
            <a:blip r:embed="rId2">
              <a:alphaModFix/>
            </a:blip>
            <a:srcRect l="14123" t="12912" r="14473" b="13886"/>
            <a:stretch/>
          </p:blipFill>
          <p:spPr>
            <a:xfrm flipH="1">
              <a:off x="114525" y="212578"/>
              <a:ext cx="558600" cy="572700"/>
            </a:xfrm>
            <a:prstGeom prst="rect">
              <a:avLst/>
            </a:prstGeom>
            <a:noFill/>
            <a:ln>
              <a:noFill/>
            </a:ln>
          </p:spPr>
        </p:pic>
      </p:grpSp>
      <p:sp>
        <p:nvSpPr>
          <p:cNvPr id="153" name="Google Shape;153;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
        <p:nvSpPr>
          <p:cNvPr id="154" name="Google Shape;154;p15"/>
          <p:cNvSpPr txBox="1">
            <a:spLocks noGrp="1"/>
          </p:cNvSpPr>
          <p:nvPr>
            <p:ph type="subTitle" idx="1"/>
          </p:nvPr>
        </p:nvSpPr>
        <p:spPr>
          <a:xfrm>
            <a:off x="4010325" y="2125592"/>
            <a:ext cx="42717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5"/>
          <p:cNvSpPr txBox="1">
            <a:spLocks noGrp="1"/>
          </p:cNvSpPr>
          <p:nvPr>
            <p:ph type="subTitle" idx="2"/>
          </p:nvPr>
        </p:nvSpPr>
        <p:spPr>
          <a:xfrm>
            <a:off x="4010325" y="1307625"/>
            <a:ext cx="4271700" cy="82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5"/>
          <p:cNvSpPr txBox="1">
            <a:spLocks noGrp="1"/>
          </p:cNvSpPr>
          <p:nvPr>
            <p:ph type="subTitle" idx="3"/>
          </p:nvPr>
        </p:nvSpPr>
        <p:spPr>
          <a:xfrm>
            <a:off x="4010325" y="2947758"/>
            <a:ext cx="4271700" cy="83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5"/>
          <p:cNvSpPr txBox="1">
            <a:spLocks noGrp="1"/>
          </p:cNvSpPr>
          <p:nvPr>
            <p:ph type="subTitle" idx="4"/>
          </p:nvPr>
        </p:nvSpPr>
        <p:spPr>
          <a:xfrm>
            <a:off x="4010329" y="3768425"/>
            <a:ext cx="42717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5"/>
          <p:cNvSpPr txBox="1">
            <a:spLocks noGrp="1"/>
          </p:cNvSpPr>
          <p:nvPr>
            <p:ph type="subTitle" idx="5"/>
          </p:nvPr>
        </p:nvSpPr>
        <p:spPr>
          <a:xfrm>
            <a:off x="1541925" y="1305525"/>
            <a:ext cx="2468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59" name="Google Shape;159;p15"/>
          <p:cNvSpPr txBox="1">
            <a:spLocks noGrp="1"/>
          </p:cNvSpPr>
          <p:nvPr>
            <p:ph type="subTitle" idx="6"/>
          </p:nvPr>
        </p:nvSpPr>
        <p:spPr>
          <a:xfrm>
            <a:off x="1541925" y="2947458"/>
            <a:ext cx="2468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60" name="Google Shape;160;p15"/>
          <p:cNvSpPr txBox="1">
            <a:spLocks noGrp="1"/>
          </p:cNvSpPr>
          <p:nvPr>
            <p:ph type="subTitle" idx="7"/>
          </p:nvPr>
        </p:nvSpPr>
        <p:spPr>
          <a:xfrm>
            <a:off x="1541925" y="2126742"/>
            <a:ext cx="2468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61" name="Google Shape;161;p15"/>
          <p:cNvSpPr txBox="1">
            <a:spLocks noGrp="1"/>
          </p:cNvSpPr>
          <p:nvPr>
            <p:ph type="subTitle" idx="8"/>
          </p:nvPr>
        </p:nvSpPr>
        <p:spPr>
          <a:xfrm>
            <a:off x="1541925" y="3768425"/>
            <a:ext cx="2468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pic>
        <p:nvPicPr>
          <p:cNvPr id="162" name="Google Shape;162;p15"/>
          <p:cNvPicPr preferRelativeResize="0"/>
          <p:nvPr/>
        </p:nvPicPr>
        <p:blipFill rotWithShape="1">
          <a:blip r:embed="rId4">
            <a:alphaModFix amt="70000"/>
          </a:blip>
          <a:srcRect l="39283" t="55317"/>
          <a:stretch/>
        </p:blipFill>
        <p:spPr>
          <a:xfrm>
            <a:off x="8282023" y="3610300"/>
            <a:ext cx="2083325" cy="1533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3"/>
        <p:cNvGrpSpPr/>
        <p:nvPr/>
      </p:nvGrpSpPr>
      <p:grpSpPr>
        <a:xfrm>
          <a:off x="0" y="0"/>
          <a:ext cx="0" cy="0"/>
          <a:chOff x="0" y="0"/>
          <a:chExt cx="0" cy="0"/>
        </a:xfrm>
      </p:grpSpPr>
      <p:grpSp>
        <p:nvGrpSpPr>
          <p:cNvPr id="164" name="Google Shape;164;p16"/>
          <p:cNvGrpSpPr/>
          <p:nvPr/>
        </p:nvGrpSpPr>
        <p:grpSpPr>
          <a:xfrm rot="10800000" flipH="1">
            <a:off x="74000" y="133415"/>
            <a:ext cx="8957200" cy="4812985"/>
            <a:chOff x="74000" y="107661"/>
            <a:chExt cx="8957200" cy="4812985"/>
          </a:xfrm>
        </p:grpSpPr>
        <p:pic>
          <p:nvPicPr>
            <p:cNvPr id="165" name="Google Shape;165;p16"/>
            <p:cNvPicPr preferRelativeResize="0"/>
            <p:nvPr/>
          </p:nvPicPr>
          <p:blipFill rotWithShape="1">
            <a:blip r:embed="rId2">
              <a:alphaModFix/>
            </a:blip>
            <a:srcRect l="14123" t="12912" r="14473" b="13886"/>
            <a:stretch/>
          </p:blipFill>
          <p:spPr>
            <a:xfrm flipH="1">
              <a:off x="8138076" y="107661"/>
              <a:ext cx="421200" cy="431838"/>
            </a:xfrm>
            <a:prstGeom prst="rect">
              <a:avLst/>
            </a:prstGeom>
            <a:noFill/>
            <a:ln>
              <a:noFill/>
            </a:ln>
          </p:spPr>
        </p:pic>
        <p:pic>
          <p:nvPicPr>
            <p:cNvPr id="166" name="Google Shape;166;p16"/>
            <p:cNvPicPr preferRelativeResize="0"/>
            <p:nvPr/>
          </p:nvPicPr>
          <p:blipFill rotWithShape="1">
            <a:blip r:embed="rId3">
              <a:alphaModFix/>
            </a:blip>
            <a:srcRect l="14302" t="13395" r="14294" b="13403"/>
            <a:stretch/>
          </p:blipFill>
          <p:spPr>
            <a:xfrm flipH="1">
              <a:off x="8430775" y="2166950"/>
              <a:ext cx="600426" cy="615576"/>
            </a:xfrm>
            <a:prstGeom prst="rect">
              <a:avLst/>
            </a:prstGeom>
            <a:noFill/>
            <a:ln>
              <a:noFill/>
            </a:ln>
          </p:spPr>
        </p:pic>
        <p:pic>
          <p:nvPicPr>
            <p:cNvPr id="167" name="Google Shape;167;p16"/>
            <p:cNvPicPr preferRelativeResize="0"/>
            <p:nvPr/>
          </p:nvPicPr>
          <p:blipFill rotWithShape="1">
            <a:blip r:embed="rId2">
              <a:alphaModFix/>
            </a:blip>
            <a:srcRect l="14123" t="12912" r="14473" b="13886"/>
            <a:stretch/>
          </p:blipFill>
          <p:spPr>
            <a:xfrm flipH="1">
              <a:off x="5078401" y="4580446"/>
              <a:ext cx="331825" cy="340200"/>
            </a:xfrm>
            <a:prstGeom prst="rect">
              <a:avLst/>
            </a:prstGeom>
            <a:noFill/>
            <a:ln>
              <a:noFill/>
            </a:ln>
          </p:spPr>
        </p:pic>
        <p:pic>
          <p:nvPicPr>
            <p:cNvPr id="168" name="Google Shape;168;p16"/>
            <p:cNvPicPr preferRelativeResize="0"/>
            <p:nvPr/>
          </p:nvPicPr>
          <p:blipFill rotWithShape="1">
            <a:blip r:embed="rId3">
              <a:alphaModFix/>
            </a:blip>
            <a:srcRect l="14302" t="13395" r="14294" b="13403"/>
            <a:stretch/>
          </p:blipFill>
          <p:spPr>
            <a:xfrm flipH="1">
              <a:off x="299349" y="1246250"/>
              <a:ext cx="257326" cy="263825"/>
            </a:xfrm>
            <a:prstGeom prst="rect">
              <a:avLst/>
            </a:prstGeom>
            <a:noFill/>
            <a:ln>
              <a:noFill/>
            </a:ln>
          </p:spPr>
        </p:pic>
        <p:pic>
          <p:nvPicPr>
            <p:cNvPr id="169" name="Google Shape;169;p16"/>
            <p:cNvPicPr preferRelativeResize="0"/>
            <p:nvPr/>
          </p:nvPicPr>
          <p:blipFill rotWithShape="1">
            <a:blip r:embed="rId2">
              <a:alphaModFix/>
            </a:blip>
            <a:srcRect l="14123" t="12912" r="14473" b="13886"/>
            <a:stretch/>
          </p:blipFill>
          <p:spPr>
            <a:xfrm flipH="1">
              <a:off x="74000" y="2588353"/>
              <a:ext cx="558600" cy="572700"/>
            </a:xfrm>
            <a:prstGeom prst="rect">
              <a:avLst/>
            </a:prstGeom>
            <a:noFill/>
            <a:ln>
              <a:noFill/>
            </a:ln>
          </p:spPr>
        </p:pic>
      </p:grpSp>
      <p:sp>
        <p:nvSpPr>
          <p:cNvPr id="170" name="Google Shape;170;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71" name="Google Shape;171;p16"/>
          <p:cNvSpPr txBox="1">
            <a:spLocks noGrp="1"/>
          </p:cNvSpPr>
          <p:nvPr>
            <p:ph type="subTitle" idx="1"/>
          </p:nvPr>
        </p:nvSpPr>
        <p:spPr>
          <a:xfrm>
            <a:off x="713225" y="1567725"/>
            <a:ext cx="3141000" cy="67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16"/>
          <p:cNvSpPr txBox="1">
            <a:spLocks noGrp="1"/>
          </p:cNvSpPr>
          <p:nvPr>
            <p:ph type="subTitle" idx="2"/>
          </p:nvPr>
        </p:nvSpPr>
        <p:spPr>
          <a:xfrm>
            <a:off x="713225" y="2750013"/>
            <a:ext cx="3141000" cy="67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16"/>
          <p:cNvSpPr txBox="1">
            <a:spLocks noGrp="1"/>
          </p:cNvSpPr>
          <p:nvPr>
            <p:ph type="subTitle" idx="3"/>
          </p:nvPr>
        </p:nvSpPr>
        <p:spPr>
          <a:xfrm>
            <a:off x="5289775" y="1567725"/>
            <a:ext cx="3141000" cy="6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16"/>
          <p:cNvSpPr txBox="1">
            <a:spLocks noGrp="1"/>
          </p:cNvSpPr>
          <p:nvPr>
            <p:ph type="subTitle" idx="4"/>
          </p:nvPr>
        </p:nvSpPr>
        <p:spPr>
          <a:xfrm>
            <a:off x="5289775" y="2750013"/>
            <a:ext cx="3141000" cy="6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16"/>
          <p:cNvSpPr txBox="1">
            <a:spLocks noGrp="1"/>
          </p:cNvSpPr>
          <p:nvPr>
            <p:ph type="subTitle" idx="5"/>
          </p:nvPr>
        </p:nvSpPr>
        <p:spPr>
          <a:xfrm>
            <a:off x="713225" y="3932300"/>
            <a:ext cx="3141000" cy="67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6"/>
          </p:nvPr>
        </p:nvSpPr>
        <p:spPr>
          <a:xfrm>
            <a:off x="5289775" y="3932300"/>
            <a:ext cx="3141000" cy="6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7"/>
          </p:nvPr>
        </p:nvSpPr>
        <p:spPr>
          <a:xfrm>
            <a:off x="713225" y="1178075"/>
            <a:ext cx="3141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78" name="Google Shape;178;p16"/>
          <p:cNvSpPr txBox="1">
            <a:spLocks noGrp="1"/>
          </p:cNvSpPr>
          <p:nvPr>
            <p:ph type="subTitle" idx="8"/>
          </p:nvPr>
        </p:nvSpPr>
        <p:spPr>
          <a:xfrm>
            <a:off x="713225" y="2361030"/>
            <a:ext cx="3141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79" name="Google Shape;179;p16"/>
          <p:cNvSpPr txBox="1">
            <a:spLocks noGrp="1"/>
          </p:cNvSpPr>
          <p:nvPr>
            <p:ph type="subTitle" idx="9"/>
          </p:nvPr>
        </p:nvSpPr>
        <p:spPr>
          <a:xfrm>
            <a:off x="713225" y="3543985"/>
            <a:ext cx="3141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80" name="Google Shape;180;p16"/>
          <p:cNvSpPr txBox="1">
            <a:spLocks noGrp="1"/>
          </p:cNvSpPr>
          <p:nvPr>
            <p:ph type="subTitle" idx="13"/>
          </p:nvPr>
        </p:nvSpPr>
        <p:spPr>
          <a:xfrm>
            <a:off x="5289775" y="1178075"/>
            <a:ext cx="31410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81" name="Google Shape;181;p16"/>
          <p:cNvSpPr txBox="1">
            <a:spLocks noGrp="1"/>
          </p:cNvSpPr>
          <p:nvPr>
            <p:ph type="subTitle" idx="14"/>
          </p:nvPr>
        </p:nvSpPr>
        <p:spPr>
          <a:xfrm>
            <a:off x="5289775" y="2361030"/>
            <a:ext cx="31410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sp>
        <p:nvSpPr>
          <p:cNvPr id="182" name="Google Shape;182;p16"/>
          <p:cNvSpPr txBox="1">
            <a:spLocks noGrp="1"/>
          </p:cNvSpPr>
          <p:nvPr>
            <p:ph type="subTitle" idx="15"/>
          </p:nvPr>
        </p:nvSpPr>
        <p:spPr>
          <a:xfrm>
            <a:off x="5289775" y="3543985"/>
            <a:ext cx="31410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2pPr>
            <a:lvl3pPr lvl="2"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3pPr>
            <a:lvl4pPr lvl="3"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4pPr>
            <a:lvl5pPr lvl="4"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5pPr>
            <a:lvl6pPr lvl="5"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6pPr>
            <a:lvl7pPr lvl="6"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7pPr>
            <a:lvl8pPr lvl="7"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8pPr>
            <a:lvl9pPr lvl="8" algn="ctr" rtl="0">
              <a:lnSpc>
                <a:spcPct val="100000"/>
              </a:lnSpc>
              <a:spcBef>
                <a:spcPts val="0"/>
              </a:spcBef>
              <a:spcAft>
                <a:spcPts val="0"/>
              </a:spcAft>
              <a:buClr>
                <a:schemeClr val="dk2"/>
              </a:buClr>
              <a:buSzPts val="1800"/>
              <a:buFont typeface="Syne"/>
              <a:buNone/>
              <a:defRPr sz="1800" b="1">
                <a:solidFill>
                  <a:schemeClr val="dk2"/>
                </a:solidFill>
                <a:latin typeface="Syne"/>
                <a:ea typeface="Syne"/>
                <a:cs typeface="Syne"/>
                <a:sym typeface="Syne"/>
              </a:defRPr>
            </a:lvl9pPr>
          </a:lstStyle>
          <a:p>
            <a:endParaRPr/>
          </a:p>
        </p:txBody>
      </p:sp>
      <p:pic>
        <p:nvPicPr>
          <p:cNvPr id="183" name="Google Shape;183;p16"/>
          <p:cNvPicPr preferRelativeResize="0"/>
          <p:nvPr/>
        </p:nvPicPr>
        <p:blipFill rotWithShape="1">
          <a:blip r:embed="rId4">
            <a:alphaModFix amt="70000"/>
          </a:blip>
          <a:srcRect l="39283" t="55317"/>
          <a:stretch/>
        </p:blipFill>
        <p:spPr>
          <a:xfrm rot="10800000">
            <a:off x="-1237225" y="-1031725"/>
            <a:ext cx="2521074" cy="18553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95"/>
        <p:cNvGrpSpPr/>
        <p:nvPr/>
      </p:nvGrpSpPr>
      <p:grpSpPr>
        <a:xfrm>
          <a:off x="0" y="0"/>
          <a:ext cx="0" cy="0"/>
          <a:chOff x="0" y="0"/>
          <a:chExt cx="0" cy="0"/>
        </a:xfrm>
      </p:grpSpPr>
      <p:grpSp>
        <p:nvGrpSpPr>
          <p:cNvPr id="196" name="Google Shape;196;p18"/>
          <p:cNvGrpSpPr/>
          <p:nvPr/>
        </p:nvGrpSpPr>
        <p:grpSpPr>
          <a:xfrm>
            <a:off x="162175" y="92125"/>
            <a:ext cx="8789450" cy="4943724"/>
            <a:chOff x="162175" y="92125"/>
            <a:chExt cx="8789450" cy="4943724"/>
          </a:xfrm>
        </p:grpSpPr>
        <p:pic>
          <p:nvPicPr>
            <p:cNvPr id="197" name="Google Shape;197;p18"/>
            <p:cNvPicPr preferRelativeResize="0"/>
            <p:nvPr/>
          </p:nvPicPr>
          <p:blipFill rotWithShape="1">
            <a:blip r:embed="rId2">
              <a:alphaModFix/>
            </a:blip>
            <a:srcRect l="14123" t="12912" r="14473" b="13886"/>
            <a:stretch/>
          </p:blipFill>
          <p:spPr>
            <a:xfrm>
              <a:off x="162175" y="4604011"/>
              <a:ext cx="421200" cy="431838"/>
            </a:xfrm>
            <a:prstGeom prst="rect">
              <a:avLst/>
            </a:prstGeom>
            <a:noFill/>
            <a:ln>
              <a:noFill/>
            </a:ln>
          </p:spPr>
        </p:pic>
        <p:pic>
          <p:nvPicPr>
            <p:cNvPr id="198" name="Google Shape;198;p18"/>
            <p:cNvPicPr preferRelativeResize="0"/>
            <p:nvPr/>
          </p:nvPicPr>
          <p:blipFill rotWithShape="1">
            <a:blip r:embed="rId3">
              <a:alphaModFix/>
            </a:blip>
            <a:srcRect l="14302" t="13395" r="14294" b="13403"/>
            <a:stretch/>
          </p:blipFill>
          <p:spPr>
            <a:xfrm>
              <a:off x="8305850" y="92125"/>
              <a:ext cx="600426" cy="615576"/>
            </a:xfrm>
            <a:prstGeom prst="rect">
              <a:avLst/>
            </a:prstGeom>
            <a:noFill/>
            <a:ln>
              <a:noFill/>
            </a:ln>
          </p:spPr>
        </p:pic>
        <p:pic>
          <p:nvPicPr>
            <p:cNvPr id="199" name="Google Shape;199;p18"/>
            <p:cNvPicPr preferRelativeResize="0"/>
            <p:nvPr/>
          </p:nvPicPr>
          <p:blipFill rotWithShape="1">
            <a:blip r:embed="rId2">
              <a:alphaModFix/>
            </a:blip>
            <a:srcRect l="14123" t="12912" r="14473" b="13886"/>
            <a:stretch/>
          </p:blipFill>
          <p:spPr>
            <a:xfrm>
              <a:off x="8619800" y="2044121"/>
              <a:ext cx="331825" cy="340200"/>
            </a:xfrm>
            <a:prstGeom prst="rect">
              <a:avLst/>
            </a:prstGeom>
            <a:noFill/>
            <a:ln>
              <a:noFill/>
            </a:ln>
          </p:spPr>
        </p:pic>
        <p:pic>
          <p:nvPicPr>
            <p:cNvPr id="200" name="Google Shape;200;p18"/>
            <p:cNvPicPr preferRelativeResize="0"/>
            <p:nvPr/>
          </p:nvPicPr>
          <p:blipFill rotWithShape="1">
            <a:blip r:embed="rId3">
              <a:alphaModFix/>
            </a:blip>
            <a:srcRect l="14302" t="13395" r="14294" b="13403"/>
            <a:stretch/>
          </p:blipFill>
          <p:spPr>
            <a:xfrm>
              <a:off x="199375" y="2816375"/>
              <a:ext cx="257326" cy="263825"/>
            </a:xfrm>
            <a:prstGeom prst="rect">
              <a:avLst/>
            </a:prstGeom>
            <a:noFill/>
            <a:ln>
              <a:noFill/>
            </a:ln>
          </p:spPr>
        </p:pic>
        <p:pic>
          <p:nvPicPr>
            <p:cNvPr id="201" name="Google Shape;201;p18"/>
            <p:cNvPicPr preferRelativeResize="0"/>
            <p:nvPr/>
          </p:nvPicPr>
          <p:blipFill rotWithShape="1">
            <a:blip r:embed="rId3">
              <a:alphaModFix/>
            </a:blip>
            <a:srcRect l="14302" t="13395" r="14294" b="13403"/>
            <a:stretch/>
          </p:blipFill>
          <p:spPr>
            <a:xfrm>
              <a:off x="4136725" y="92125"/>
              <a:ext cx="257326" cy="263825"/>
            </a:xfrm>
            <a:prstGeom prst="rect">
              <a:avLst/>
            </a:prstGeom>
            <a:noFill/>
            <a:ln>
              <a:noFill/>
            </a:ln>
          </p:spPr>
        </p:pic>
      </p:grpSp>
      <p:sp>
        <p:nvSpPr>
          <p:cNvPr id="202" name="Google Shape;202;p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a:endParaRPr/>
          </a:p>
        </p:txBody>
      </p:sp>
      <p:pic>
        <p:nvPicPr>
          <p:cNvPr id="203" name="Google Shape;203;p18"/>
          <p:cNvPicPr preferRelativeResize="0"/>
          <p:nvPr/>
        </p:nvPicPr>
        <p:blipFill rotWithShape="1">
          <a:blip r:embed="rId4">
            <a:alphaModFix/>
          </a:blip>
          <a:srcRect t="49387"/>
          <a:stretch/>
        </p:blipFill>
        <p:spPr>
          <a:xfrm>
            <a:off x="-1394175" y="-1122399"/>
            <a:ext cx="2893201" cy="26032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4"/>
        <p:cNvGrpSpPr/>
        <p:nvPr/>
      </p:nvGrpSpPr>
      <p:grpSpPr>
        <a:xfrm>
          <a:off x="0" y="0"/>
          <a:ext cx="0" cy="0"/>
          <a:chOff x="0" y="0"/>
          <a:chExt cx="0" cy="0"/>
        </a:xfrm>
      </p:grpSpPr>
      <p:grpSp>
        <p:nvGrpSpPr>
          <p:cNvPr id="235" name="Google Shape;235;p21"/>
          <p:cNvGrpSpPr/>
          <p:nvPr/>
        </p:nvGrpSpPr>
        <p:grpSpPr>
          <a:xfrm>
            <a:off x="0" y="205947"/>
            <a:ext cx="8986101" cy="3961627"/>
            <a:chOff x="0" y="205947"/>
            <a:chExt cx="8986101" cy="3961627"/>
          </a:xfrm>
        </p:grpSpPr>
        <p:pic>
          <p:nvPicPr>
            <p:cNvPr id="236" name="Google Shape;236;p21"/>
            <p:cNvPicPr preferRelativeResize="0"/>
            <p:nvPr/>
          </p:nvPicPr>
          <p:blipFill rotWithShape="1">
            <a:blip r:embed="rId2">
              <a:alphaModFix/>
            </a:blip>
            <a:srcRect l="14123" t="12912" r="14473" b="13886"/>
            <a:stretch/>
          </p:blipFill>
          <p:spPr>
            <a:xfrm>
              <a:off x="0" y="3377975"/>
              <a:ext cx="770175" cy="789599"/>
            </a:xfrm>
            <a:prstGeom prst="rect">
              <a:avLst/>
            </a:prstGeom>
            <a:noFill/>
            <a:ln>
              <a:noFill/>
            </a:ln>
          </p:spPr>
        </p:pic>
        <p:pic>
          <p:nvPicPr>
            <p:cNvPr id="237" name="Google Shape;237;p21"/>
            <p:cNvPicPr preferRelativeResize="0"/>
            <p:nvPr/>
          </p:nvPicPr>
          <p:blipFill rotWithShape="1">
            <a:blip r:embed="rId3">
              <a:alphaModFix/>
            </a:blip>
            <a:srcRect l="14302" t="13395" r="14294" b="13403"/>
            <a:stretch/>
          </p:blipFill>
          <p:spPr>
            <a:xfrm>
              <a:off x="8385675" y="1333925"/>
              <a:ext cx="600426" cy="615576"/>
            </a:xfrm>
            <a:prstGeom prst="rect">
              <a:avLst/>
            </a:prstGeom>
            <a:noFill/>
            <a:ln>
              <a:noFill/>
            </a:ln>
          </p:spPr>
        </p:pic>
        <p:pic>
          <p:nvPicPr>
            <p:cNvPr id="238" name="Google Shape;238;p21"/>
            <p:cNvPicPr preferRelativeResize="0"/>
            <p:nvPr/>
          </p:nvPicPr>
          <p:blipFill rotWithShape="1">
            <a:blip r:embed="rId2">
              <a:alphaModFix/>
            </a:blip>
            <a:srcRect l="14123" t="12912" r="14473" b="13886"/>
            <a:stretch/>
          </p:blipFill>
          <p:spPr>
            <a:xfrm>
              <a:off x="8762300" y="3658052"/>
              <a:ext cx="223800" cy="229449"/>
            </a:xfrm>
            <a:prstGeom prst="rect">
              <a:avLst/>
            </a:prstGeom>
            <a:noFill/>
            <a:ln>
              <a:noFill/>
            </a:ln>
          </p:spPr>
        </p:pic>
        <p:pic>
          <p:nvPicPr>
            <p:cNvPr id="239" name="Google Shape;239;p21"/>
            <p:cNvPicPr preferRelativeResize="0"/>
            <p:nvPr/>
          </p:nvPicPr>
          <p:blipFill rotWithShape="1">
            <a:blip r:embed="rId3">
              <a:alphaModFix/>
            </a:blip>
            <a:srcRect l="14302" t="13395" r="14294" b="13403"/>
            <a:stretch/>
          </p:blipFill>
          <p:spPr>
            <a:xfrm>
              <a:off x="280775" y="275675"/>
              <a:ext cx="257326" cy="263825"/>
            </a:xfrm>
            <a:prstGeom prst="rect">
              <a:avLst/>
            </a:prstGeom>
            <a:noFill/>
            <a:ln>
              <a:noFill/>
            </a:ln>
          </p:spPr>
        </p:pic>
        <p:pic>
          <p:nvPicPr>
            <p:cNvPr id="240" name="Google Shape;240;p21"/>
            <p:cNvPicPr preferRelativeResize="0"/>
            <p:nvPr/>
          </p:nvPicPr>
          <p:blipFill rotWithShape="1">
            <a:blip r:embed="rId3">
              <a:alphaModFix/>
            </a:blip>
            <a:srcRect l="14302" t="13395" r="14294" b="13403"/>
            <a:stretch/>
          </p:blipFill>
          <p:spPr>
            <a:xfrm>
              <a:off x="358475" y="2699725"/>
              <a:ext cx="600426" cy="615576"/>
            </a:xfrm>
            <a:prstGeom prst="rect">
              <a:avLst/>
            </a:prstGeom>
            <a:noFill/>
            <a:ln>
              <a:noFill/>
            </a:ln>
          </p:spPr>
        </p:pic>
        <p:pic>
          <p:nvPicPr>
            <p:cNvPr id="241" name="Google Shape;241;p21"/>
            <p:cNvPicPr preferRelativeResize="0"/>
            <p:nvPr/>
          </p:nvPicPr>
          <p:blipFill rotWithShape="1">
            <a:blip r:embed="rId2">
              <a:alphaModFix/>
            </a:blip>
            <a:srcRect l="14123" t="12912" r="14473" b="13886"/>
            <a:stretch/>
          </p:blipFill>
          <p:spPr>
            <a:xfrm>
              <a:off x="5585175" y="205947"/>
              <a:ext cx="549601" cy="563474"/>
            </a:xfrm>
            <a:prstGeom prst="rect">
              <a:avLst/>
            </a:prstGeom>
            <a:noFill/>
            <a:ln>
              <a:noFill/>
            </a:ln>
          </p:spPr>
        </p:pic>
      </p:grpSp>
      <p:grpSp>
        <p:nvGrpSpPr>
          <p:cNvPr id="242" name="Google Shape;242;p21"/>
          <p:cNvGrpSpPr/>
          <p:nvPr/>
        </p:nvGrpSpPr>
        <p:grpSpPr>
          <a:xfrm flipH="1">
            <a:off x="816373" y="-1623800"/>
            <a:ext cx="9354202" cy="7042475"/>
            <a:chOff x="-1533127" y="-1623800"/>
            <a:chExt cx="9354202" cy="7042475"/>
          </a:xfrm>
        </p:grpSpPr>
        <p:pic>
          <p:nvPicPr>
            <p:cNvPr id="243" name="Google Shape;243;p21"/>
            <p:cNvPicPr preferRelativeResize="0"/>
            <p:nvPr/>
          </p:nvPicPr>
          <p:blipFill rotWithShape="1">
            <a:blip r:embed="rId4">
              <a:alphaModFix/>
            </a:blip>
            <a:srcRect t="25155" b="40869"/>
            <a:stretch/>
          </p:blipFill>
          <p:spPr>
            <a:xfrm rot="3047689">
              <a:off x="-1388235" y="-824315"/>
              <a:ext cx="2893218" cy="1747606"/>
            </a:xfrm>
            <a:prstGeom prst="rect">
              <a:avLst/>
            </a:prstGeom>
            <a:noFill/>
            <a:ln>
              <a:noFill/>
            </a:ln>
          </p:spPr>
        </p:pic>
        <p:pic>
          <p:nvPicPr>
            <p:cNvPr id="244" name="Google Shape;244;p21"/>
            <p:cNvPicPr preferRelativeResize="0"/>
            <p:nvPr/>
          </p:nvPicPr>
          <p:blipFill rotWithShape="1">
            <a:blip r:embed="rId4">
              <a:alphaModFix/>
            </a:blip>
            <a:srcRect l="22179" r="45855"/>
            <a:stretch/>
          </p:blipFill>
          <p:spPr>
            <a:xfrm rot="5399990">
              <a:off x="4786913" y="2384513"/>
              <a:ext cx="924826" cy="514349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5"/>
        <p:cNvGrpSpPr/>
        <p:nvPr/>
      </p:nvGrpSpPr>
      <p:grpSpPr>
        <a:xfrm>
          <a:off x="0" y="0"/>
          <a:ext cx="0" cy="0"/>
          <a:chOff x="0" y="0"/>
          <a:chExt cx="0" cy="0"/>
        </a:xfrm>
      </p:grpSpPr>
      <p:grpSp>
        <p:nvGrpSpPr>
          <p:cNvPr id="246" name="Google Shape;246;p22"/>
          <p:cNvGrpSpPr/>
          <p:nvPr/>
        </p:nvGrpSpPr>
        <p:grpSpPr>
          <a:xfrm>
            <a:off x="102000" y="179975"/>
            <a:ext cx="8835576" cy="4853375"/>
            <a:chOff x="102000" y="179975"/>
            <a:chExt cx="8835576" cy="4853375"/>
          </a:xfrm>
        </p:grpSpPr>
        <p:pic>
          <p:nvPicPr>
            <p:cNvPr id="247" name="Google Shape;247;p22"/>
            <p:cNvPicPr preferRelativeResize="0"/>
            <p:nvPr/>
          </p:nvPicPr>
          <p:blipFill rotWithShape="1">
            <a:blip r:embed="rId2">
              <a:alphaModFix/>
            </a:blip>
            <a:srcRect l="14123" t="12912" r="14473" b="13886"/>
            <a:stretch/>
          </p:blipFill>
          <p:spPr>
            <a:xfrm>
              <a:off x="178275" y="4035025"/>
              <a:ext cx="973750" cy="998325"/>
            </a:xfrm>
            <a:prstGeom prst="rect">
              <a:avLst/>
            </a:prstGeom>
            <a:noFill/>
            <a:ln>
              <a:noFill/>
            </a:ln>
          </p:spPr>
        </p:pic>
        <p:pic>
          <p:nvPicPr>
            <p:cNvPr id="248" name="Google Shape;248;p22"/>
            <p:cNvPicPr preferRelativeResize="0"/>
            <p:nvPr/>
          </p:nvPicPr>
          <p:blipFill rotWithShape="1">
            <a:blip r:embed="rId3">
              <a:alphaModFix/>
            </a:blip>
            <a:srcRect l="14302" t="13395" r="14294" b="13403"/>
            <a:stretch/>
          </p:blipFill>
          <p:spPr>
            <a:xfrm>
              <a:off x="102000" y="1860950"/>
              <a:ext cx="600426" cy="615576"/>
            </a:xfrm>
            <a:prstGeom prst="rect">
              <a:avLst/>
            </a:prstGeom>
            <a:noFill/>
            <a:ln>
              <a:noFill/>
            </a:ln>
          </p:spPr>
        </p:pic>
        <p:pic>
          <p:nvPicPr>
            <p:cNvPr id="249" name="Google Shape;249;p22"/>
            <p:cNvPicPr preferRelativeResize="0"/>
            <p:nvPr/>
          </p:nvPicPr>
          <p:blipFill rotWithShape="1">
            <a:blip r:embed="rId2">
              <a:alphaModFix/>
            </a:blip>
            <a:srcRect l="14123" t="12912" r="14473" b="13886"/>
            <a:stretch/>
          </p:blipFill>
          <p:spPr>
            <a:xfrm>
              <a:off x="8337150" y="963600"/>
              <a:ext cx="600426" cy="615578"/>
            </a:xfrm>
            <a:prstGeom prst="rect">
              <a:avLst/>
            </a:prstGeom>
            <a:noFill/>
            <a:ln>
              <a:noFill/>
            </a:ln>
          </p:spPr>
        </p:pic>
        <p:pic>
          <p:nvPicPr>
            <p:cNvPr id="250" name="Google Shape;250;p22"/>
            <p:cNvPicPr preferRelativeResize="0"/>
            <p:nvPr/>
          </p:nvPicPr>
          <p:blipFill rotWithShape="1">
            <a:blip r:embed="rId3">
              <a:alphaModFix/>
            </a:blip>
            <a:srcRect l="14302" t="13395" r="14294" b="13403"/>
            <a:stretch/>
          </p:blipFill>
          <p:spPr>
            <a:xfrm>
              <a:off x="6263050" y="179975"/>
              <a:ext cx="257326" cy="263825"/>
            </a:xfrm>
            <a:prstGeom prst="rect">
              <a:avLst/>
            </a:prstGeom>
            <a:noFill/>
            <a:ln>
              <a:noFill/>
            </a:ln>
          </p:spPr>
        </p:pic>
      </p:grpSp>
      <p:pic>
        <p:nvPicPr>
          <p:cNvPr id="251" name="Google Shape;251;p22"/>
          <p:cNvPicPr preferRelativeResize="0"/>
          <p:nvPr/>
        </p:nvPicPr>
        <p:blipFill>
          <a:blip r:embed="rId4">
            <a:alphaModFix amt="70000"/>
          </a:blip>
          <a:stretch>
            <a:fillRect/>
          </a:stretch>
        </p:blipFill>
        <p:spPr>
          <a:xfrm>
            <a:off x="0" y="3588281"/>
            <a:ext cx="9144000" cy="243363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0"/>
        <p:cNvGrpSpPr/>
        <p:nvPr/>
      </p:nvGrpSpPr>
      <p:grpSpPr>
        <a:xfrm>
          <a:off x="0" y="0"/>
          <a:ext cx="0" cy="0"/>
          <a:chOff x="0" y="0"/>
          <a:chExt cx="0" cy="0"/>
        </a:xfrm>
      </p:grpSpPr>
      <p:grpSp>
        <p:nvGrpSpPr>
          <p:cNvPr id="221" name="Google Shape;221;p20"/>
          <p:cNvGrpSpPr/>
          <p:nvPr/>
        </p:nvGrpSpPr>
        <p:grpSpPr>
          <a:xfrm>
            <a:off x="-85700" y="-19050"/>
            <a:ext cx="9301175" cy="5172074"/>
            <a:chOff x="-85700" y="-19050"/>
            <a:chExt cx="9301175" cy="5172074"/>
          </a:xfrm>
        </p:grpSpPr>
        <p:pic>
          <p:nvPicPr>
            <p:cNvPr id="222" name="Google Shape;222;p20"/>
            <p:cNvPicPr preferRelativeResize="0"/>
            <p:nvPr/>
          </p:nvPicPr>
          <p:blipFill rotWithShape="1">
            <a:blip r:embed="rId2">
              <a:alphaModFix amt="70000"/>
            </a:blip>
            <a:srcRect l="10190" r="33350"/>
            <a:stretch/>
          </p:blipFill>
          <p:spPr>
            <a:xfrm rot="5400000">
              <a:off x="-1450150" y="1345399"/>
              <a:ext cx="5162549" cy="2433650"/>
            </a:xfrm>
            <a:prstGeom prst="rect">
              <a:avLst/>
            </a:prstGeom>
            <a:noFill/>
            <a:ln>
              <a:noFill/>
            </a:ln>
          </p:spPr>
        </p:pic>
        <p:pic>
          <p:nvPicPr>
            <p:cNvPr id="223" name="Google Shape;223;p20"/>
            <p:cNvPicPr preferRelativeResize="0"/>
            <p:nvPr/>
          </p:nvPicPr>
          <p:blipFill rotWithShape="1">
            <a:blip r:embed="rId2">
              <a:alphaModFix amt="70000"/>
            </a:blip>
            <a:srcRect l="10298" r="33242"/>
            <a:stretch/>
          </p:blipFill>
          <p:spPr>
            <a:xfrm rot="5400000">
              <a:off x="5417375" y="1354925"/>
              <a:ext cx="5162549" cy="2433650"/>
            </a:xfrm>
            <a:prstGeom prst="rect">
              <a:avLst/>
            </a:prstGeom>
            <a:noFill/>
            <a:ln>
              <a:noFill/>
            </a:ln>
          </p:spPr>
        </p:pic>
      </p:grpSp>
      <p:grpSp>
        <p:nvGrpSpPr>
          <p:cNvPr id="224" name="Google Shape;224;p20"/>
          <p:cNvGrpSpPr/>
          <p:nvPr/>
        </p:nvGrpSpPr>
        <p:grpSpPr>
          <a:xfrm>
            <a:off x="29288" y="-69674"/>
            <a:ext cx="9068436" cy="4889599"/>
            <a:chOff x="29288" y="-69674"/>
            <a:chExt cx="9068436" cy="4889599"/>
          </a:xfrm>
        </p:grpSpPr>
        <p:pic>
          <p:nvPicPr>
            <p:cNvPr id="225" name="Google Shape;225;p20"/>
            <p:cNvPicPr preferRelativeResize="0"/>
            <p:nvPr/>
          </p:nvPicPr>
          <p:blipFill rotWithShape="1">
            <a:blip r:embed="rId3">
              <a:alphaModFix/>
            </a:blip>
            <a:srcRect l="14123" t="12912" r="14473" b="13886"/>
            <a:stretch/>
          </p:blipFill>
          <p:spPr>
            <a:xfrm rot="10800000">
              <a:off x="8485338" y="4388087"/>
              <a:ext cx="421200" cy="431838"/>
            </a:xfrm>
            <a:prstGeom prst="rect">
              <a:avLst/>
            </a:prstGeom>
            <a:noFill/>
            <a:ln>
              <a:noFill/>
            </a:ln>
          </p:spPr>
        </p:pic>
        <p:pic>
          <p:nvPicPr>
            <p:cNvPr id="226" name="Google Shape;226;p20"/>
            <p:cNvPicPr preferRelativeResize="0"/>
            <p:nvPr/>
          </p:nvPicPr>
          <p:blipFill rotWithShape="1">
            <a:blip r:embed="rId4">
              <a:alphaModFix/>
            </a:blip>
            <a:srcRect l="14302" t="13395" r="14294" b="13403"/>
            <a:stretch/>
          </p:blipFill>
          <p:spPr>
            <a:xfrm rot="10800000">
              <a:off x="116358" y="1866081"/>
              <a:ext cx="213025" cy="218376"/>
            </a:xfrm>
            <a:prstGeom prst="rect">
              <a:avLst/>
            </a:prstGeom>
            <a:noFill/>
            <a:ln>
              <a:noFill/>
            </a:ln>
          </p:spPr>
        </p:pic>
        <p:pic>
          <p:nvPicPr>
            <p:cNvPr id="227" name="Google Shape;227;p20"/>
            <p:cNvPicPr preferRelativeResize="0"/>
            <p:nvPr/>
          </p:nvPicPr>
          <p:blipFill rotWithShape="1">
            <a:blip r:embed="rId3">
              <a:alphaModFix/>
            </a:blip>
            <a:srcRect l="14123" t="12912" r="14473" b="13886"/>
            <a:stretch/>
          </p:blipFill>
          <p:spPr>
            <a:xfrm rot="10800000">
              <a:off x="268013" y="3631065"/>
              <a:ext cx="331825" cy="340200"/>
            </a:xfrm>
            <a:prstGeom prst="rect">
              <a:avLst/>
            </a:prstGeom>
            <a:noFill/>
            <a:ln>
              <a:noFill/>
            </a:ln>
          </p:spPr>
        </p:pic>
        <p:pic>
          <p:nvPicPr>
            <p:cNvPr id="228" name="Google Shape;228;p20"/>
            <p:cNvPicPr preferRelativeResize="0"/>
            <p:nvPr/>
          </p:nvPicPr>
          <p:blipFill rotWithShape="1">
            <a:blip r:embed="rId4">
              <a:alphaModFix/>
            </a:blip>
            <a:srcRect l="14302" t="13395" r="14294" b="13403"/>
            <a:stretch/>
          </p:blipFill>
          <p:spPr>
            <a:xfrm rot="10800000">
              <a:off x="8294174" y="-69674"/>
              <a:ext cx="803550" cy="823851"/>
            </a:xfrm>
            <a:prstGeom prst="rect">
              <a:avLst/>
            </a:prstGeom>
            <a:noFill/>
            <a:ln>
              <a:noFill/>
            </a:ln>
          </p:spPr>
        </p:pic>
        <p:pic>
          <p:nvPicPr>
            <p:cNvPr id="229" name="Google Shape;229;p20"/>
            <p:cNvPicPr preferRelativeResize="0"/>
            <p:nvPr/>
          </p:nvPicPr>
          <p:blipFill rotWithShape="1">
            <a:blip r:embed="rId3">
              <a:alphaModFix/>
            </a:blip>
            <a:srcRect l="14123" t="12912" r="14473" b="13886"/>
            <a:stretch/>
          </p:blipFill>
          <p:spPr>
            <a:xfrm rot="10800000">
              <a:off x="29288" y="-69667"/>
              <a:ext cx="558600" cy="572700"/>
            </a:xfrm>
            <a:prstGeom prst="rect">
              <a:avLst/>
            </a:prstGeom>
            <a:noFill/>
            <a:ln>
              <a:noFill/>
            </a:ln>
          </p:spPr>
        </p:pic>
        <p:pic>
          <p:nvPicPr>
            <p:cNvPr id="230" name="Google Shape;230;p20"/>
            <p:cNvPicPr preferRelativeResize="0"/>
            <p:nvPr/>
          </p:nvPicPr>
          <p:blipFill rotWithShape="1">
            <a:blip r:embed="rId4">
              <a:alphaModFix/>
            </a:blip>
            <a:srcRect l="14302" t="13395" r="14294" b="13403"/>
            <a:stretch/>
          </p:blipFill>
          <p:spPr>
            <a:xfrm rot="10800000">
              <a:off x="5237608" y="56931"/>
              <a:ext cx="213025" cy="218376"/>
            </a:xfrm>
            <a:prstGeom prst="rect">
              <a:avLst/>
            </a:prstGeom>
            <a:noFill/>
            <a:ln>
              <a:noFill/>
            </a:ln>
          </p:spPr>
        </p:pic>
      </p:grpSp>
      <p:sp>
        <p:nvSpPr>
          <p:cNvPr id="231" name="Google Shape;231;p20"/>
          <p:cNvSpPr txBox="1">
            <a:spLocks noGrp="1"/>
          </p:cNvSpPr>
          <p:nvPr>
            <p:ph type="title"/>
          </p:nvPr>
        </p:nvSpPr>
        <p:spPr>
          <a:xfrm>
            <a:off x="2347950" y="5395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32" name="Google Shape;232;p20"/>
          <p:cNvSpPr txBox="1">
            <a:spLocks noGrp="1"/>
          </p:cNvSpPr>
          <p:nvPr>
            <p:ph type="subTitle" idx="1"/>
          </p:nvPr>
        </p:nvSpPr>
        <p:spPr>
          <a:xfrm>
            <a:off x="2347950" y="1593600"/>
            <a:ext cx="4448100" cy="89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91918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grpSp>
        <p:nvGrpSpPr>
          <p:cNvPr id="40" name="Google Shape;40;p5"/>
          <p:cNvGrpSpPr/>
          <p:nvPr/>
        </p:nvGrpSpPr>
        <p:grpSpPr>
          <a:xfrm>
            <a:off x="162175" y="130921"/>
            <a:ext cx="8923751" cy="4904928"/>
            <a:chOff x="162175" y="130921"/>
            <a:chExt cx="8923751" cy="4904928"/>
          </a:xfrm>
        </p:grpSpPr>
        <p:pic>
          <p:nvPicPr>
            <p:cNvPr id="41" name="Google Shape;41;p5"/>
            <p:cNvPicPr preferRelativeResize="0"/>
            <p:nvPr/>
          </p:nvPicPr>
          <p:blipFill rotWithShape="1">
            <a:blip r:embed="rId2">
              <a:alphaModFix/>
            </a:blip>
            <a:srcRect l="14123" t="12912" r="14473" b="13886"/>
            <a:stretch/>
          </p:blipFill>
          <p:spPr>
            <a:xfrm>
              <a:off x="162175" y="4604011"/>
              <a:ext cx="421200" cy="431838"/>
            </a:xfrm>
            <a:prstGeom prst="rect">
              <a:avLst/>
            </a:prstGeom>
            <a:noFill/>
            <a:ln>
              <a:noFill/>
            </a:ln>
          </p:spPr>
        </p:pic>
        <p:pic>
          <p:nvPicPr>
            <p:cNvPr id="42" name="Google Shape;42;p5"/>
            <p:cNvPicPr preferRelativeResize="0"/>
            <p:nvPr/>
          </p:nvPicPr>
          <p:blipFill rotWithShape="1">
            <a:blip r:embed="rId3">
              <a:alphaModFix/>
            </a:blip>
            <a:srcRect l="14302" t="13395" r="14294" b="13403"/>
            <a:stretch/>
          </p:blipFill>
          <p:spPr>
            <a:xfrm>
              <a:off x="8485500" y="4409925"/>
              <a:ext cx="600426" cy="615576"/>
            </a:xfrm>
            <a:prstGeom prst="rect">
              <a:avLst/>
            </a:prstGeom>
            <a:noFill/>
            <a:ln>
              <a:noFill/>
            </a:ln>
          </p:spPr>
        </p:pic>
        <p:pic>
          <p:nvPicPr>
            <p:cNvPr id="43" name="Google Shape;43;p5"/>
            <p:cNvPicPr preferRelativeResize="0"/>
            <p:nvPr/>
          </p:nvPicPr>
          <p:blipFill rotWithShape="1">
            <a:blip r:embed="rId2">
              <a:alphaModFix/>
            </a:blip>
            <a:srcRect l="14123" t="12912" r="14473" b="13886"/>
            <a:stretch/>
          </p:blipFill>
          <p:spPr>
            <a:xfrm>
              <a:off x="7492850" y="130921"/>
              <a:ext cx="331825" cy="340200"/>
            </a:xfrm>
            <a:prstGeom prst="rect">
              <a:avLst/>
            </a:prstGeom>
            <a:noFill/>
            <a:ln>
              <a:noFill/>
            </a:ln>
          </p:spPr>
        </p:pic>
        <p:pic>
          <p:nvPicPr>
            <p:cNvPr id="44" name="Google Shape;44;p5"/>
            <p:cNvPicPr preferRelativeResize="0"/>
            <p:nvPr/>
          </p:nvPicPr>
          <p:blipFill rotWithShape="1">
            <a:blip r:embed="rId3">
              <a:alphaModFix/>
            </a:blip>
            <a:srcRect l="14302" t="13395" r="14294" b="13403"/>
            <a:stretch/>
          </p:blipFill>
          <p:spPr>
            <a:xfrm>
              <a:off x="199375" y="2816375"/>
              <a:ext cx="257326" cy="263825"/>
            </a:xfrm>
            <a:prstGeom prst="rect">
              <a:avLst/>
            </a:prstGeom>
            <a:noFill/>
            <a:ln>
              <a:noFill/>
            </a:ln>
          </p:spPr>
        </p:pic>
      </p:grpSp>
      <p:sp>
        <p:nvSpPr>
          <p:cNvPr id="45" name="Google Shape;45;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46" name="Google Shape;46;p5"/>
          <p:cNvSpPr txBox="1">
            <a:spLocks noGrp="1"/>
          </p:cNvSpPr>
          <p:nvPr>
            <p:ph type="subTitle" idx="1"/>
          </p:nvPr>
        </p:nvSpPr>
        <p:spPr>
          <a:xfrm>
            <a:off x="5221365" y="2343178"/>
            <a:ext cx="2689800" cy="14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2"/>
          </p:nvPr>
        </p:nvSpPr>
        <p:spPr>
          <a:xfrm>
            <a:off x="1777838" y="2343178"/>
            <a:ext cx="2689800" cy="14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5"/>
          <p:cNvSpPr txBox="1">
            <a:spLocks noGrp="1"/>
          </p:cNvSpPr>
          <p:nvPr>
            <p:ph type="subTitle" idx="3"/>
          </p:nvPr>
        </p:nvSpPr>
        <p:spPr>
          <a:xfrm>
            <a:off x="1777838" y="1955025"/>
            <a:ext cx="2689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SzPts val="1800"/>
              <a:buFont typeface="Syne"/>
              <a:buNone/>
              <a:defRPr sz="1800" b="1">
                <a:latin typeface="Syne"/>
                <a:ea typeface="Syne"/>
                <a:cs typeface="Syne"/>
                <a:sym typeface="Syne"/>
              </a:defRPr>
            </a:lvl2pPr>
            <a:lvl3pPr lvl="2" algn="ctr" rtl="0">
              <a:lnSpc>
                <a:spcPct val="100000"/>
              </a:lnSpc>
              <a:spcBef>
                <a:spcPts val="0"/>
              </a:spcBef>
              <a:spcAft>
                <a:spcPts val="0"/>
              </a:spcAft>
              <a:buSzPts val="1800"/>
              <a:buFont typeface="Syne"/>
              <a:buNone/>
              <a:defRPr sz="1800" b="1">
                <a:latin typeface="Syne"/>
                <a:ea typeface="Syne"/>
                <a:cs typeface="Syne"/>
                <a:sym typeface="Syne"/>
              </a:defRPr>
            </a:lvl3pPr>
            <a:lvl4pPr lvl="3" algn="ctr" rtl="0">
              <a:lnSpc>
                <a:spcPct val="100000"/>
              </a:lnSpc>
              <a:spcBef>
                <a:spcPts val="0"/>
              </a:spcBef>
              <a:spcAft>
                <a:spcPts val="0"/>
              </a:spcAft>
              <a:buSzPts val="1800"/>
              <a:buFont typeface="Syne"/>
              <a:buNone/>
              <a:defRPr sz="1800" b="1">
                <a:latin typeface="Syne"/>
                <a:ea typeface="Syne"/>
                <a:cs typeface="Syne"/>
                <a:sym typeface="Syne"/>
              </a:defRPr>
            </a:lvl4pPr>
            <a:lvl5pPr lvl="4" algn="ctr" rtl="0">
              <a:lnSpc>
                <a:spcPct val="100000"/>
              </a:lnSpc>
              <a:spcBef>
                <a:spcPts val="0"/>
              </a:spcBef>
              <a:spcAft>
                <a:spcPts val="0"/>
              </a:spcAft>
              <a:buSzPts val="1800"/>
              <a:buFont typeface="Syne"/>
              <a:buNone/>
              <a:defRPr sz="1800" b="1">
                <a:latin typeface="Syne"/>
                <a:ea typeface="Syne"/>
                <a:cs typeface="Syne"/>
                <a:sym typeface="Syne"/>
              </a:defRPr>
            </a:lvl5pPr>
            <a:lvl6pPr lvl="5" algn="ctr" rtl="0">
              <a:lnSpc>
                <a:spcPct val="100000"/>
              </a:lnSpc>
              <a:spcBef>
                <a:spcPts val="0"/>
              </a:spcBef>
              <a:spcAft>
                <a:spcPts val="0"/>
              </a:spcAft>
              <a:buSzPts val="1800"/>
              <a:buFont typeface="Syne"/>
              <a:buNone/>
              <a:defRPr sz="1800" b="1">
                <a:latin typeface="Syne"/>
                <a:ea typeface="Syne"/>
                <a:cs typeface="Syne"/>
                <a:sym typeface="Syne"/>
              </a:defRPr>
            </a:lvl6pPr>
            <a:lvl7pPr lvl="6" algn="ctr" rtl="0">
              <a:lnSpc>
                <a:spcPct val="100000"/>
              </a:lnSpc>
              <a:spcBef>
                <a:spcPts val="0"/>
              </a:spcBef>
              <a:spcAft>
                <a:spcPts val="0"/>
              </a:spcAft>
              <a:buSzPts val="1800"/>
              <a:buFont typeface="Syne"/>
              <a:buNone/>
              <a:defRPr sz="1800" b="1">
                <a:latin typeface="Syne"/>
                <a:ea typeface="Syne"/>
                <a:cs typeface="Syne"/>
                <a:sym typeface="Syne"/>
              </a:defRPr>
            </a:lvl7pPr>
            <a:lvl8pPr lvl="7" algn="ctr" rtl="0">
              <a:lnSpc>
                <a:spcPct val="100000"/>
              </a:lnSpc>
              <a:spcBef>
                <a:spcPts val="0"/>
              </a:spcBef>
              <a:spcAft>
                <a:spcPts val="0"/>
              </a:spcAft>
              <a:buSzPts val="1800"/>
              <a:buFont typeface="Syne"/>
              <a:buNone/>
              <a:defRPr sz="1800" b="1">
                <a:latin typeface="Syne"/>
                <a:ea typeface="Syne"/>
                <a:cs typeface="Syne"/>
                <a:sym typeface="Syne"/>
              </a:defRPr>
            </a:lvl8pPr>
            <a:lvl9pPr lvl="8" algn="ctr"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49" name="Google Shape;49;p5"/>
          <p:cNvSpPr txBox="1">
            <a:spLocks noGrp="1"/>
          </p:cNvSpPr>
          <p:nvPr>
            <p:ph type="subTitle" idx="4"/>
          </p:nvPr>
        </p:nvSpPr>
        <p:spPr>
          <a:xfrm>
            <a:off x="5221366" y="1955025"/>
            <a:ext cx="2689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algn="ctr" rtl="0">
              <a:lnSpc>
                <a:spcPct val="100000"/>
              </a:lnSpc>
              <a:spcBef>
                <a:spcPts val="0"/>
              </a:spcBef>
              <a:spcAft>
                <a:spcPts val="0"/>
              </a:spcAft>
              <a:buSzPts val="1800"/>
              <a:buFont typeface="Syne"/>
              <a:buNone/>
              <a:defRPr sz="1800" b="1">
                <a:latin typeface="Syne"/>
                <a:ea typeface="Syne"/>
                <a:cs typeface="Syne"/>
                <a:sym typeface="Syne"/>
              </a:defRPr>
            </a:lvl2pPr>
            <a:lvl3pPr lvl="2" algn="ctr" rtl="0">
              <a:lnSpc>
                <a:spcPct val="100000"/>
              </a:lnSpc>
              <a:spcBef>
                <a:spcPts val="0"/>
              </a:spcBef>
              <a:spcAft>
                <a:spcPts val="0"/>
              </a:spcAft>
              <a:buSzPts val="1800"/>
              <a:buFont typeface="Syne"/>
              <a:buNone/>
              <a:defRPr sz="1800" b="1">
                <a:latin typeface="Syne"/>
                <a:ea typeface="Syne"/>
                <a:cs typeface="Syne"/>
                <a:sym typeface="Syne"/>
              </a:defRPr>
            </a:lvl3pPr>
            <a:lvl4pPr lvl="3" algn="ctr" rtl="0">
              <a:lnSpc>
                <a:spcPct val="100000"/>
              </a:lnSpc>
              <a:spcBef>
                <a:spcPts val="0"/>
              </a:spcBef>
              <a:spcAft>
                <a:spcPts val="0"/>
              </a:spcAft>
              <a:buSzPts val="1800"/>
              <a:buFont typeface="Syne"/>
              <a:buNone/>
              <a:defRPr sz="1800" b="1">
                <a:latin typeface="Syne"/>
                <a:ea typeface="Syne"/>
                <a:cs typeface="Syne"/>
                <a:sym typeface="Syne"/>
              </a:defRPr>
            </a:lvl4pPr>
            <a:lvl5pPr lvl="4" algn="ctr" rtl="0">
              <a:lnSpc>
                <a:spcPct val="100000"/>
              </a:lnSpc>
              <a:spcBef>
                <a:spcPts val="0"/>
              </a:spcBef>
              <a:spcAft>
                <a:spcPts val="0"/>
              </a:spcAft>
              <a:buSzPts val="1800"/>
              <a:buFont typeface="Syne"/>
              <a:buNone/>
              <a:defRPr sz="1800" b="1">
                <a:latin typeface="Syne"/>
                <a:ea typeface="Syne"/>
                <a:cs typeface="Syne"/>
                <a:sym typeface="Syne"/>
              </a:defRPr>
            </a:lvl5pPr>
            <a:lvl6pPr lvl="5" algn="ctr" rtl="0">
              <a:lnSpc>
                <a:spcPct val="100000"/>
              </a:lnSpc>
              <a:spcBef>
                <a:spcPts val="0"/>
              </a:spcBef>
              <a:spcAft>
                <a:spcPts val="0"/>
              </a:spcAft>
              <a:buSzPts val="1800"/>
              <a:buFont typeface="Syne"/>
              <a:buNone/>
              <a:defRPr sz="1800" b="1">
                <a:latin typeface="Syne"/>
                <a:ea typeface="Syne"/>
                <a:cs typeface="Syne"/>
                <a:sym typeface="Syne"/>
              </a:defRPr>
            </a:lvl6pPr>
            <a:lvl7pPr lvl="6" algn="ctr" rtl="0">
              <a:lnSpc>
                <a:spcPct val="100000"/>
              </a:lnSpc>
              <a:spcBef>
                <a:spcPts val="0"/>
              </a:spcBef>
              <a:spcAft>
                <a:spcPts val="0"/>
              </a:spcAft>
              <a:buSzPts val="1800"/>
              <a:buFont typeface="Syne"/>
              <a:buNone/>
              <a:defRPr sz="1800" b="1">
                <a:latin typeface="Syne"/>
                <a:ea typeface="Syne"/>
                <a:cs typeface="Syne"/>
                <a:sym typeface="Syne"/>
              </a:defRPr>
            </a:lvl7pPr>
            <a:lvl8pPr lvl="7" algn="ctr" rtl="0">
              <a:lnSpc>
                <a:spcPct val="100000"/>
              </a:lnSpc>
              <a:spcBef>
                <a:spcPts val="0"/>
              </a:spcBef>
              <a:spcAft>
                <a:spcPts val="0"/>
              </a:spcAft>
              <a:buSzPts val="1800"/>
              <a:buFont typeface="Syne"/>
              <a:buNone/>
              <a:defRPr sz="1800" b="1">
                <a:latin typeface="Syne"/>
                <a:ea typeface="Syne"/>
                <a:cs typeface="Syne"/>
                <a:sym typeface="Syne"/>
              </a:defRPr>
            </a:lvl8pPr>
            <a:lvl9pPr lvl="8" algn="ctr"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pic>
        <p:nvPicPr>
          <p:cNvPr id="50" name="Google Shape;50;p5"/>
          <p:cNvPicPr preferRelativeResize="0"/>
          <p:nvPr/>
        </p:nvPicPr>
        <p:blipFill rotWithShape="1">
          <a:blip r:embed="rId4">
            <a:alphaModFix amt="70000"/>
          </a:blip>
          <a:srcRect t="49387"/>
          <a:stretch/>
        </p:blipFill>
        <p:spPr>
          <a:xfrm>
            <a:off x="-1365600" y="-1093824"/>
            <a:ext cx="2893201" cy="260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grpSp>
        <p:nvGrpSpPr>
          <p:cNvPr id="52" name="Google Shape;52;p6"/>
          <p:cNvGrpSpPr/>
          <p:nvPr/>
        </p:nvGrpSpPr>
        <p:grpSpPr>
          <a:xfrm rot="10800000" flipH="1">
            <a:off x="154625" y="88065"/>
            <a:ext cx="8889538" cy="4311860"/>
            <a:chOff x="154625" y="654136"/>
            <a:chExt cx="8889538" cy="4311860"/>
          </a:xfrm>
        </p:grpSpPr>
        <p:pic>
          <p:nvPicPr>
            <p:cNvPr id="53" name="Google Shape;53;p6"/>
            <p:cNvPicPr preferRelativeResize="0"/>
            <p:nvPr/>
          </p:nvPicPr>
          <p:blipFill rotWithShape="1">
            <a:blip r:embed="rId2">
              <a:alphaModFix/>
            </a:blip>
            <a:srcRect l="14123" t="12912" r="14473" b="13886"/>
            <a:stretch/>
          </p:blipFill>
          <p:spPr>
            <a:xfrm flipH="1">
              <a:off x="8622963" y="654136"/>
              <a:ext cx="421200" cy="431838"/>
            </a:xfrm>
            <a:prstGeom prst="rect">
              <a:avLst/>
            </a:prstGeom>
            <a:noFill/>
            <a:ln>
              <a:noFill/>
            </a:ln>
          </p:spPr>
        </p:pic>
        <p:pic>
          <p:nvPicPr>
            <p:cNvPr id="54" name="Google Shape;54;p6"/>
            <p:cNvPicPr preferRelativeResize="0"/>
            <p:nvPr/>
          </p:nvPicPr>
          <p:blipFill rotWithShape="1">
            <a:blip r:embed="rId3">
              <a:alphaModFix/>
            </a:blip>
            <a:srcRect l="14302" t="13395" r="14294" b="13403"/>
            <a:stretch/>
          </p:blipFill>
          <p:spPr>
            <a:xfrm flipH="1">
              <a:off x="224058" y="2432729"/>
              <a:ext cx="213025" cy="218376"/>
            </a:xfrm>
            <a:prstGeom prst="rect">
              <a:avLst/>
            </a:prstGeom>
            <a:noFill/>
            <a:ln>
              <a:noFill/>
            </a:ln>
          </p:spPr>
        </p:pic>
        <p:pic>
          <p:nvPicPr>
            <p:cNvPr id="55" name="Google Shape;55;p6"/>
            <p:cNvPicPr preferRelativeResize="0"/>
            <p:nvPr/>
          </p:nvPicPr>
          <p:blipFill rotWithShape="1">
            <a:blip r:embed="rId2">
              <a:alphaModFix/>
            </a:blip>
            <a:srcRect l="14123" t="12912" r="14473" b="13886"/>
            <a:stretch/>
          </p:blipFill>
          <p:spPr>
            <a:xfrm flipH="1">
              <a:off x="4848526" y="4625796"/>
              <a:ext cx="331825" cy="340200"/>
            </a:xfrm>
            <a:prstGeom prst="rect">
              <a:avLst/>
            </a:prstGeom>
            <a:noFill/>
            <a:ln>
              <a:noFill/>
            </a:ln>
          </p:spPr>
        </p:pic>
        <p:pic>
          <p:nvPicPr>
            <p:cNvPr id="56" name="Google Shape;56;p6"/>
            <p:cNvPicPr preferRelativeResize="0"/>
            <p:nvPr/>
          </p:nvPicPr>
          <p:blipFill rotWithShape="1">
            <a:blip r:embed="rId3">
              <a:alphaModFix/>
            </a:blip>
            <a:srcRect l="14302" t="13395" r="14294" b="13403"/>
            <a:stretch/>
          </p:blipFill>
          <p:spPr>
            <a:xfrm flipH="1">
              <a:off x="8576174" y="1298600"/>
              <a:ext cx="257326" cy="263825"/>
            </a:xfrm>
            <a:prstGeom prst="rect">
              <a:avLst/>
            </a:prstGeom>
            <a:noFill/>
            <a:ln>
              <a:noFill/>
            </a:ln>
          </p:spPr>
        </p:pic>
        <p:pic>
          <p:nvPicPr>
            <p:cNvPr id="57" name="Google Shape;57;p6"/>
            <p:cNvPicPr preferRelativeResize="0"/>
            <p:nvPr/>
          </p:nvPicPr>
          <p:blipFill rotWithShape="1">
            <a:blip r:embed="rId2">
              <a:alphaModFix/>
            </a:blip>
            <a:srcRect l="14123" t="12912" r="14473" b="13886"/>
            <a:stretch/>
          </p:blipFill>
          <p:spPr>
            <a:xfrm flipH="1">
              <a:off x="154625" y="1267603"/>
              <a:ext cx="558600" cy="572700"/>
            </a:xfrm>
            <a:prstGeom prst="rect">
              <a:avLst/>
            </a:prstGeom>
            <a:noFill/>
            <a:ln>
              <a:noFill/>
            </a:ln>
          </p:spPr>
        </p:pic>
      </p:grpSp>
      <p:pic>
        <p:nvPicPr>
          <p:cNvPr id="58" name="Google Shape;58;p6"/>
          <p:cNvPicPr preferRelativeResize="0"/>
          <p:nvPr/>
        </p:nvPicPr>
        <p:blipFill rotWithShape="1">
          <a:blip r:embed="rId4">
            <a:alphaModFix amt="70000"/>
          </a:blip>
          <a:srcRect l="39426" t="55317"/>
          <a:stretch/>
        </p:blipFill>
        <p:spPr>
          <a:xfrm flipH="1">
            <a:off x="-1748175" y="3975775"/>
            <a:ext cx="2826325" cy="2084951"/>
          </a:xfrm>
          <a:prstGeom prst="rect">
            <a:avLst/>
          </a:prstGeom>
          <a:noFill/>
          <a:ln>
            <a:noFill/>
          </a:ln>
        </p:spPr>
      </p:pic>
      <p:sp>
        <p:nvSpPr>
          <p:cNvPr id="59" name="Google Shape;59;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grpSp>
        <p:nvGrpSpPr>
          <p:cNvPr id="61" name="Google Shape;61;p7"/>
          <p:cNvGrpSpPr/>
          <p:nvPr/>
        </p:nvGrpSpPr>
        <p:grpSpPr>
          <a:xfrm>
            <a:off x="-330238" y="-553625"/>
            <a:ext cx="10002200" cy="5697076"/>
            <a:chOff x="-330238" y="-553625"/>
            <a:chExt cx="10002200" cy="5697076"/>
          </a:xfrm>
        </p:grpSpPr>
        <p:pic>
          <p:nvPicPr>
            <p:cNvPr id="62" name="Google Shape;62;p7"/>
            <p:cNvPicPr preferRelativeResize="0"/>
            <p:nvPr/>
          </p:nvPicPr>
          <p:blipFill rotWithShape="1">
            <a:blip r:embed="rId2">
              <a:alphaModFix amt="70000"/>
            </a:blip>
            <a:srcRect l="39609" t="55317"/>
            <a:stretch/>
          </p:blipFill>
          <p:spPr>
            <a:xfrm flipH="1">
              <a:off x="-330238" y="3599275"/>
              <a:ext cx="2086925" cy="1544176"/>
            </a:xfrm>
            <a:prstGeom prst="rect">
              <a:avLst/>
            </a:prstGeom>
            <a:noFill/>
            <a:ln>
              <a:noFill/>
            </a:ln>
          </p:spPr>
        </p:pic>
        <p:pic>
          <p:nvPicPr>
            <p:cNvPr id="63" name="Google Shape;63;p7"/>
            <p:cNvPicPr preferRelativeResize="0"/>
            <p:nvPr/>
          </p:nvPicPr>
          <p:blipFill rotWithShape="1">
            <a:blip r:embed="rId2">
              <a:alphaModFix amt="70000"/>
            </a:blip>
            <a:srcRect l="39609" t="55317"/>
            <a:stretch/>
          </p:blipFill>
          <p:spPr>
            <a:xfrm rot="10800000" flipH="1">
              <a:off x="7585037" y="-553625"/>
              <a:ext cx="2086924" cy="1544176"/>
            </a:xfrm>
            <a:prstGeom prst="rect">
              <a:avLst/>
            </a:prstGeom>
            <a:noFill/>
            <a:ln>
              <a:noFill/>
            </a:ln>
          </p:spPr>
        </p:pic>
      </p:grpSp>
      <p:grpSp>
        <p:nvGrpSpPr>
          <p:cNvPr id="64" name="Google Shape;64;p7"/>
          <p:cNvGrpSpPr/>
          <p:nvPr/>
        </p:nvGrpSpPr>
        <p:grpSpPr>
          <a:xfrm flipH="1">
            <a:off x="220575" y="0"/>
            <a:ext cx="8742851" cy="5011966"/>
            <a:chOff x="194725" y="0"/>
            <a:chExt cx="8742851" cy="5011966"/>
          </a:xfrm>
        </p:grpSpPr>
        <p:pic>
          <p:nvPicPr>
            <p:cNvPr id="65" name="Google Shape;65;p7"/>
            <p:cNvPicPr preferRelativeResize="0"/>
            <p:nvPr/>
          </p:nvPicPr>
          <p:blipFill rotWithShape="1">
            <a:blip r:embed="rId3">
              <a:alphaModFix/>
            </a:blip>
            <a:srcRect l="14123" t="12912" r="14473" b="13886"/>
            <a:stretch/>
          </p:blipFill>
          <p:spPr>
            <a:xfrm>
              <a:off x="194725" y="3732883"/>
              <a:ext cx="257326" cy="263817"/>
            </a:xfrm>
            <a:prstGeom prst="rect">
              <a:avLst/>
            </a:prstGeom>
            <a:noFill/>
            <a:ln>
              <a:noFill/>
            </a:ln>
          </p:spPr>
        </p:pic>
        <p:pic>
          <p:nvPicPr>
            <p:cNvPr id="66" name="Google Shape;66;p7"/>
            <p:cNvPicPr preferRelativeResize="0"/>
            <p:nvPr/>
          </p:nvPicPr>
          <p:blipFill rotWithShape="1">
            <a:blip r:embed="rId4">
              <a:alphaModFix/>
            </a:blip>
            <a:srcRect l="14302" t="13395" r="14294" b="13403"/>
            <a:stretch/>
          </p:blipFill>
          <p:spPr>
            <a:xfrm>
              <a:off x="2960900" y="0"/>
              <a:ext cx="381132" cy="390749"/>
            </a:xfrm>
            <a:prstGeom prst="rect">
              <a:avLst/>
            </a:prstGeom>
            <a:noFill/>
            <a:ln>
              <a:noFill/>
            </a:ln>
          </p:spPr>
        </p:pic>
        <p:pic>
          <p:nvPicPr>
            <p:cNvPr id="67" name="Google Shape;67;p7"/>
            <p:cNvPicPr preferRelativeResize="0"/>
            <p:nvPr/>
          </p:nvPicPr>
          <p:blipFill rotWithShape="1">
            <a:blip r:embed="rId3">
              <a:alphaModFix/>
            </a:blip>
            <a:srcRect l="14123" t="12912" r="14473" b="13886"/>
            <a:stretch/>
          </p:blipFill>
          <p:spPr>
            <a:xfrm>
              <a:off x="3614925" y="4396388"/>
              <a:ext cx="600426" cy="615578"/>
            </a:xfrm>
            <a:prstGeom prst="rect">
              <a:avLst/>
            </a:prstGeom>
            <a:noFill/>
            <a:ln>
              <a:noFill/>
            </a:ln>
          </p:spPr>
        </p:pic>
        <p:pic>
          <p:nvPicPr>
            <p:cNvPr id="68" name="Google Shape;68;p7"/>
            <p:cNvPicPr preferRelativeResize="0"/>
            <p:nvPr/>
          </p:nvPicPr>
          <p:blipFill rotWithShape="1">
            <a:blip r:embed="rId4">
              <a:alphaModFix/>
            </a:blip>
            <a:srcRect l="14302" t="13395" r="14294" b="13403"/>
            <a:stretch/>
          </p:blipFill>
          <p:spPr>
            <a:xfrm>
              <a:off x="8680250" y="2323988"/>
              <a:ext cx="257326" cy="263825"/>
            </a:xfrm>
            <a:prstGeom prst="rect">
              <a:avLst/>
            </a:prstGeom>
            <a:noFill/>
            <a:ln>
              <a:noFill/>
            </a:ln>
          </p:spPr>
        </p:pic>
      </p:grpSp>
      <p:sp>
        <p:nvSpPr>
          <p:cNvPr id="69" name="Google Shape;69;p7"/>
          <p:cNvSpPr txBox="1">
            <a:spLocks noGrp="1"/>
          </p:cNvSpPr>
          <p:nvPr>
            <p:ph type="title"/>
          </p:nvPr>
        </p:nvSpPr>
        <p:spPr>
          <a:xfrm>
            <a:off x="4364000" y="771925"/>
            <a:ext cx="3781500" cy="10941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70" name="Google Shape;70;p7"/>
          <p:cNvSpPr txBox="1">
            <a:spLocks noGrp="1"/>
          </p:cNvSpPr>
          <p:nvPr>
            <p:ph type="subTitle" idx="1"/>
          </p:nvPr>
        </p:nvSpPr>
        <p:spPr>
          <a:xfrm>
            <a:off x="4364000" y="1866025"/>
            <a:ext cx="3781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Hanken Grotesk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1" name="Google Shape;71;p7"/>
          <p:cNvSpPr>
            <a:spLocks noGrp="1"/>
          </p:cNvSpPr>
          <p:nvPr>
            <p:ph type="pic" idx="2"/>
          </p:nvPr>
        </p:nvSpPr>
        <p:spPr>
          <a:xfrm>
            <a:off x="998500" y="539500"/>
            <a:ext cx="2760600" cy="4064400"/>
          </a:xfrm>
          <a:prstGeom prst="roundRect">
            <a:avLst>
              <a:gd name="adj" fmla="val 16667"/>
            </a:avLst>
          </a:prstGeom>
          <a:noFill/>
          <a:ln>
            <a:noFill/>
          </a:ln>
          <a:effectLst>
            <a:outerShdw blurRad="57150" dist="19050" dir="5400000" algn="bl" rotWithShape="0">
              <a:schemeClr val="dk2">
                <a:alpha val="50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grpSp>
        <p:nvGrpSpPr>
          <p:cNvPr id="73" name="Google Shape;73;p8"/>
          <p:cNvGrpSpPr/>
          <p:nvPr/>
        </p:nvGrpSpPr>
        <p:grpSpPr>
          <a:xfrm>
            <a:off x="133806" y="0"/>
            <a:ext cx="8876413" cy="5143500"/>
            <a:chOff x="133806" y="0"/>
            <a:chExt cx="8876413" cy="5143500"/>
          </a:xfrm>
        </p:grpSpPr>
        <p:pic>
          <p:nvPicPr>
            <p:cNvPr id="74" name="Google Shape;74;p8"/>
            <p:cNvPicPr preferRelativeResize="0"/>
            <p:nvPr/>
          </p:nvPicPr>
          <p:blipFill>
            <a:blip r:embed="rId2">
              <a:alphaModFix amt="70000"/>
            </a:blip>
            <a:stretch>
              <a:fillRect/>
            </a:stretch>
          </p:blipFill>
          <p:spPr>
            <a:xfrm>
              <a:off x="133806" y="0"/>
              <a:ext cx="1814513" cy="5143500"/>
            </a:xfrm>
            <a:prstGeom prst="rect">
              <a:avLst/>
            </a:prstGeom>
            <a:noFill/>
            <a:ln>
              <a:noFill/>
            </a:ln>
          </p:spPr>
        </p:pic>
        <p:pic>
          <p:nvPicPr>
            <p:cNvPr id="75" name="Google Shape;75;p8"/>
            <p:cNvPicPr preferRelativeResize="0"/>
            <p:nvPr/>
          </p:nvPicPr>
          <p:blipFill>
            <a:blip r:embed="rId2">
              <a:alphaModFix amt="70000"/>
            </a:blip>
            <a:stretch>
              <a:fillRect/>
            </a:stretch>
          </p:blipFill>
          <p:spPr>
            <a:xfrm flipH="1">
              <a:off x="7195706" y="0"/>
              <a:ext cx="1814513" cy="5143500"/>
            </a:xfrm>
            <a:prstGeom prst="rect">
              <a:avLst/>
            </a:prstGeom>
            <a:noFill/>
            <a:ln>
              <a:noFill/>
            </a:ln>
          </p:spPr>
        </p:pic>
      </p:grpSp>
      <p:grpSp>
        <p:nvGrpSpPr>
          <p:cNvPr id="76" name="Google Shape;76;p8"/>
          <p:cNvGrpSpPr/>
          <p:nvPr/>
        </p:nvGrpSpPr>
        <p:grpSpPr>
          <a:xfrm rot="10800000" flipH="1">
            <a:off x="154638" y="56931"/>
            <a:ext cx="8989361" cy="4833417"/>
            <a:chOff x="154638" y="52133"/>
            <a:chExt cx="8989361" cy="4833417"/>
          </a:xfrm>
        </p:grpSpPr>
        <p:pic>
          <p:nvPicPr>
            <p:cNvPr id="77" name="Google Shape;77;p8"/>
            <p:cNvPicPr preferRelativeResize="0"/>
            <p:nvPr/>
          </p:nvPicPr>
          <p:blipFill rotWithShape="1">
            <a:blip r:embed="rId3">
              <a:alphaModFix/>
            </a:blip>
            <a:srcRect l="14123" t="12912" r="14473" b="13886"/>
            <a:stretch/>
          </p:blipFill>
          <p:spPr>
            <a:xfrm rot="10800000">
              <a:off x="7173938" y="4453712"/>
              <a:ext cx="421200" cy="431838"/>
            </a:xfrm>
            <a:prstGeom prst="rect">
              <a:avLst/>
            </a:prstGeom>
            <a:noFill/>
            <a:ln>
              <a:noFill/>
            </a:ln>
          </p:spPr>
        </p:pic>
        <p:pic>
          <p:nvPicPr>
            <p:cNvPr id="78" name="Google Shape;78;p8"/>
            <p:cNvPicPr preferRelativeResize="0"/>
            <p:nvPr/>
          </p:nvPicPr>
          <p:blipFill rotWithShape="1">
            <a:blip r:embed="rId4">
              <a:alphaModFix/>
            </a:blip>
            <a:srcRect l="14302" t="13395" r="14294" b="13403"/>
            <a:stretch/>
          </p:blipFill>
          <p:spPr>
            <a:xfrm rot="10800000">
              <a:off x="327446" y="2831656"/>
              <a:ext cx="213025" cy="218376"/>
            </a:xfrm>
            <a:prstGeom prst="rect">
              <a:avLst/>
            </a:prstGeom>
            <a:noFill/>
            <a:ln>
              <a:noFill/>
            </a:ln>
          </p:spPr>
        </p:pic>
        <p:pic>
          <p:nvPicPr>
            <p:cNvPr id="79" name="Google Shape;79;p8"/>
            <p:cNvPicPr preferRelativeResize="0"/>
            <p:nvPr/>
          </p:nvPicPr>
          <p:blipFill rotWithShape="1">
            <a:blip r:embed="rId3">
              <a:alphaModFix/>
            </a:blip>
            <a:srcRect l="14123" t="12912" r="14473" b="13886"/>
            <a:stretch/>
          </p:blipFill>
          <p:spPr>
            <a:xfrm rot="10800000">
              <a:off x="268013" y="3631065"/>
              <a:ext cx="331825" cy="340200"/>
            </a:xfrm>
            <a:prstGeom prst="rect">
              <a:avLst/>
            </a:prstGeom>
            <a:noFill/>
            <a:ln>
              <a:noFill/>
            </a:ln>
          </p:spPr>
        </p:pic>
        <p:pic>
          <p:nvPicPr>
            <p:cNvPr id="80" name="Google Shape;80;p8"/>
            <p:cNvPicPr preferRelativeResize="0"/>
            <p:nvPr/>
          </p:nvPicPr>
          <p:blipFill rotWithShape="1">
            <a:blip r:embed="rId4">
              <a:alphaModFix/>
            </a:blip>
            <a:srcRect l="14302" t="13395" r="14294" b="13403"/>
            <a:stretch/>
          </p:blipFill>
          <p:spPr>
            <a:xfrm rot="10800000">
              <a:off x="8340449" y="2007801"/>
              <a:ext cx="803550" cy="823851"/>
            </a:xfrm>
            <a:prstGeom prst="rect">
              <a:avLst/>
            </a:prstGeom>
            <a:noFill/>
            <a:ln>
              <a:noFill/>
            </a:ln>
          </p:spPr>
        </p:pic>
        <p:pic>
          <p:nvPicPr>
            <p:cNvPr id="81" name="Google Shape;81;p8"/>
            <p:cNvPicPr preferRelativeResize="0"/>
            <p:nvPr/>
          </p:nvPicPr>
          <p:blipFill rotWithShape="1">
            <a:blip r:embed="rId3">
              <a:alphaModFix/>
            </a:blip>
            <a:srcRect l="14123" t="12912" r="14473" b="13886"/>
            <a:stretch/>
          </p:blipFill>
          <p:spPr>
            <a:xfrm rot="10800000">
              <a:off x="154638" y="52133"/>
              <a:ext cx="558600" cy="572700"/>
            </a:xfrm>
            <a:prstGeom prst="rect">
              <a:avLst/>
            </a:prstGeom>
            <a:noFill/>
            <a:ln>
              <a:noFill/>
            </a:ln>
          </p:spPr>
        </p:pic>
        <p:pic>
          <p:nvPicPr>
            <p:cNvPr id="82" name="Google Shape;82;p8"/>
            <p:cNvPicPr preferRelativeResize="0"/>
            <p:nvPr/>
          </p:nvPicPr>
          <p:blipFill rotWithShape="1">
            <a:blip r:embed="rId4">
              <a:alphaModFix/>
            </a:blip>
            <a:srcRect l="14302" t="13395" r="14294" b="13403"/>
            <a:stretch/>
          </p:blipFill>
          <p:spPr>
            <a:xfrm rot="10800000">
              <a:off x="5237608" y="56931"/>
              <a:ext cx="213025" cy="218376"/>
            </a:xfrm>
            <a:prstGeom prst="rect">
              <a:avLst/>
            </a:prstGeom>
            <a:noFill/>
            <a:ln>
              <a:noFill/>
            </a:ln>
          </p:spPr>
        </p:pic>
      </p:grpSp>
      <p:sp>
        <p:nvSpPr>
          <p:cNvPr id="83" name="Google Shape;8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grpSp>
        <p:nvGrpSpPr>
          <p:cNvPr id="85" name="Google Shape;85;p9"/>
          <p:cNvGrpSpPr/>
          <p:nvPr/>
        </p:nvGrpSpPr>
        <p:grpSpPr>
          <a:xfrm>
            <a:off x="-365475" y="-65124"/>
            <a:ext cx="9957351" cy="5368312"/>
            <a:chOff x="-365475" y="-65124"/>
            <a:chExt cx="9957351" cy="5368312"/>
          </a:xfrm>
        </p:grpSpPr>
        <p:pic>
          <p:nvPicPr>
            <p:cNvPr id="86" name="Google Shape;86;p9"/>
            <p:cNvPicPr preferRelativeResize="0"/>
            <p:nvPr/>
          </p:nvPicPr>
          <p:blipFill rotWithShape="1">
            <a:blip r:embed="rId2">
              <a:alphaModFix amt="70000"/>
            </a:blip>
            <a:srcRect l="53782" t="64459"/>
            <a:stretch/>
          </p:blipFill>
          <p:spPr>
            <a:xfrm>
              <a:off x="7773375" y="3904812"/>
              <a:ext cx="1818501" cy="1398376"/>
            </a:xfrm>
            <a:prstGeom prst="rect">
              <a:avLst/>
            </a:prstGeom>
            <a:noFill/>
            <a:ln>
              <a:noFill/>
            </a:ln>
          </p:spPr>
        </p:pic>
        <p:pic>
          <p:nvPicPr>
            <p:cNvPr id="87" name="Google Shape;87;p9"/>
            <p:cNvPicPr preferRelativeResize="0"/>
            <p:nvPr/>
          </p:nvPicPr>
          <p:blipFill rotWithShape="1">
            <a:blip r:embed="rId3">
              <a:alphaModFix/>
            </a:blip>
            <a:srcRect t="49387"/>
            <a:stretch/>
          </p:blipFill>
          <p:spPr>
            <a:xfrm>
              <a:off x="-365475" y="-65124"/>
              <a:ext cx="2893201" cy="2603251"/>
            </a:xfrm>
            <a:prstGeom prst="rect">
              <a:avLst/>
            </a:prstGeom>
            <a:noFill/>
            <a:ln>
              <a:noFill/>
            </a:ln>
          </p:spPr>
        </p:pic>
      </p:grpSp>
      <p:grpSp>
        <p:nvGrpSpPr>
          <p:cNvPr id="88" name="Google Shape;88;p9"/>
          <p:cNvGrpSpPr/>
          <p:nvPr/>
        </p:nvGrpSpPr>
        <p:grpSpPr>
          <a:xfrm>
            <a:off x="268013" y="56931"/>
            <a:ext cx="8721362" cy="4828619"/>
            <a:chOff x="268013" y="56931"/>
            <a:chExt cx="8721362" cy="4828619"/>
          </a:xfrm>
        </p:grpSpPr>
        <p:pic>
          <p:nvPicPr>
            <p:cNvPr id="89" name="Google Shape;89;p9"/>
            <p:cNvPicPr preferRelativeResize="0"/>
            <p:nvPr/>
          </p:nvPicPr>
          <p:blipFill rotWithShape="1">
            <a:blip r:embed="rId4">
              <a:alphaModFix/>
            </a:blip>
            <a:srcRect l="14123" t="12912" r="14473" b="13886"/>
            <a:stretch/>
          </p:blipFill>
          <p:spPr>
            <a:xfrm rot="10800000">
              <a:off x="7685913" y="4453712"/>
              <a:ext cx="421200" cy="431838"/>
            </a:xfrm>
            <a:prstGeom prst="rect">
              <a:avLst/>
            </a:prstGeom>
            <a:noFill/>
            <a:ln>
              <a:noFill/>
            </a:ln>
          </p:spPr>
        </p:pic>
        <p:pic>
          <p:nvPicPr>
            <p:cNvPr id="90" name="Google Shape;90;p9"/>
            <p:cNvPicPr preferRelativeResize="0"/>
            <p:nvPr/>
          </p:nvPicPr>
          <p:blipFill rotWithShape="1">
            <a:blip r:embed="rId5">
              <a:alphaModFix/>
            </a:blip>
            <a:srcRect l="14302" t="13395" r="14294" b="13403"/>
            <a:stretch/>
          </p:blipFill>
          <p:spPr>
            <a:xfrm rot="10800000">
              <a:off x="552383" y="2977506"/>
              <a:ext cx="213025" cy="218376"/>
            </a:xfrm>
            <a:prstGeom prst="rect">
              <a:avLst/>
            </a:prstGeom>
            <a:noFill/>
            <a:ln>
              <a:noFill/>
            </a:ln>
          </p:spPr>
        </p:pic>
        <p:pic>
          <p:nvPicPr>
            <p:cNvPr id="91" name="Google Shape;91;p9"/>
            <p:cNvPicPr preferRelativeResize="0"/>
            <p:nvPr/>
          </p:nvPicPr>
          <p:blipFill rotWithShape="1">
            <a:blip r:embed="rId4">
              <a:alphaModFix/>
            </a:blip>
            <a:srcRect l="14123" t="12912" r="14473" b="13886"/>
            <a:stretch/>
          </p:blipFill>
          <p:spPr>
            <a:xfrm rot="10800000">
              <a:off x="268013" y="3631065"/>
              <a:ext cx="331825" cy="340200"/>
            </a:xfrm>
            <a:prstGeom prst="rect">
              <a:avLst/>
            </a:prstGeom>
            <a:noFill/>
            <a:ln>
              <a:noFill/>
            </a:ln>
          </p:spPr>
        </p:pic>
        <p:pic>
          <p:nvPicPr>
            <p:cNvPr id="92" name="Google Shape;92;p9"/>
            <p:cNvPicPr preferRelativeResize="0"/>
            <p:nvPr/>
          </p:nvPicPr>
          <p:blipFill rotWithShape="1">
            <a:blip r:embed="rId5">
              <a:alphaModFix/>
            </a:blip>
            <a:srcRect l="14302" t="13395" r="14294" b="13403"/>
            <a:stretch/>
          </p:blipFill>
          <p:spPr>
            <a:xfrm rot="10800000">
              <a:off x="8028999" y="1262251"/>
              <a:ext cx="803550" cy="823851"/>
            </a:xfrm>
            <a:prstGeom prst="rect">
              <a:avLst/>
            </a:prstGeom>
            <a:noFill/>
            <a:ln>
              <a:noFill/>
            </a:ln>
          </p:spPr>
        </p:pic>
        <p:pic>
          <p:nvPicPr>
            <p:cNvPr id="93" name="Google Shape;93;p9"/>
            <p:cNvPicPr preferRelativeResize="0"/>
            <p:nvPr/>
          </p:nvPicPr>
          <p:blipFill rotWithShape="1">
            <a:blip r:embed="rId4">
              <a:alphaModFix/>
            </a:blip>
            <a:srcRect l="14123" t="12912" r="14473" b="13886"/>
            <a:stretch/>
          </p:blipFill>
          <p:spPr>
            <a:xfrm rot="10800000">
              <a:off x="8430775" y="2683733"/>
              <a:ext cx="558600" cy="572700"/>
            </a:xfrm>
            <a:prstGeom prst="rect">
              <a:avLst/>
            </a:prstGeom>
            <a:noFill/>
            <a:ln>
              <a:noFill/>
            </a:ln>
          </p:spPr>
        </p:pic>
        <p:pic>
          <p:nvPicPr>
            <p:cNvPr id="94" name="Google Shape;94;p9"/>
            <p:cNvPicPr preferRelativeResize="0"/>
            <p:nvPr/>
          </p:nvPicPr>
          <p:blipFill rotWithShape="1">
            <a:blip r:embed="rId5">
              <a:alphaModFix/>
            </a:blip>
            <a:srcRect l="14302" t="13395" r="14294" b="13403"/>
            <a:stretch/>
          </p:blipFill>
          <p:spPr>
            <a:xfrm rot="10800000">
              <a:off x="5237608" y="56931"/>
              <a:ext cx="213025" cy="218376"/>
            </a:xfrm>
            <a:prstGeom prst="rect">
              <a:avLst/>
            </a:prstGeom>
            <a:noFill/>
            <a:ln>
              <a:noFill/>
            </a:ln>
          </p:spPr>
        </p:pic>
      </p:grpSp>
      <p:sp>
        <p:nvSpPr>
          <p:cNvPr id="95" name="Google Shape;9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6" name="Google Shape;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7650" y="-7650"/>
            <a:ext cx="9159300" cy="5158800"/>
          </a:xfrm>
          <a:prstGeom prst="rect">
            <a:avLst/>
          </a:prstGeom>
          <a:noFill/>
          <a:ln>
            <a:noFill/>
          </a:ln>
        </p:spPr>
      </p:sp>
      <p:sp>
        <p:nvSpPr>
          <p:cNvPr id="99" name="Google Shape;99;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3"/>
        <p:cNvGrpSpPr/>
        <p:nvPr/>
      </p:nvGrpSpPr>
      <p:grpSpPr>
        <a:xfrm>
          <a:off x="0" y="0"/>
          <a:ext cx="0" cy="0"/>
          <a:chOff x="0" y="0"/>
          <a:chExt cx="0" cy="0"/>
        </a:xfrm>
      </p:grpSpPr>
      <p:pic>
        <p:nvPicPr>
          <p:cNvPr id="114" name="Google Shape;114;p13"/>
          <p:cNvPicPr preferRelativeResize="0"/>
          <p:nvPr/>
        </p:nvPicPr>
        <p:blipFill rotWithShape="1">
          <a:blip r:embed="rId2">
            <a:alphaModFix amt="70000"/>
          </a:blip>
          <a:srcRect l="24795" r="25081"/>
          <a:stretch/>
        </p:blipFill>
        <p:spPr>
          <a:xfrm>
            <a:off x="162125" y="-48700"/>
            <a:ext cx="1479924" cy="5249251"/>
          </a:xfrm>
          <a:prstGeom prst="rect">
            <a:avLst/>
          </a:prstGeom>
          <a:noFill/>
          <a:ln>
            <a:noFill/>
          </a:ln>
        </p:spPr>
      </p:pic>
      <p:grpSp>
        <p:nvGrpSpPr>
          <p:cNvPr id="115" name="Google Shape;115;p13"/>
          <p:cNvGrpSpPr/>
          <p:nvPr/>
        </p:nvGrpSpPr>
        <p:grpSpPr>
          <a:xfrm>
            <a:off x="1207950" y="148750"/>
            <a:ext cx="7729626" cy="4813875"/>
            <a:chOff x="1207950" y="148750"/>
            <a:chExt cx="7729626" cy="4813875"/>
          </a:xfrm>
        </p:grpSpPr>
        <p:pic>
          <p:nvPicPr>
            <p:cNvPr id="116" name="Google Shape;116;p13"/>
            <p:cNvPicPr preferRelativeResize="0"/>
            <p:nvPr/>
          </p:nvPicPr>
          <p:blipFill rotWithShape="1">
            <a:blip r:embed="rId3">
              <a:alphaModFix/>
            </a:blip>
            <a:srcRect l="14123" t="12912" r="14473" b="13886"/>
            <a:stretch/>
          </p:blipFill>
          <p:spPr>
            <a:xfrm>
              <a:off x="1468300" y="4698808"/>
              <a:ext cx="257326" cy="263817"/>
            </a:xfrm>
            <a:prstGeom prst="rect">
              <a:avLst/>
            </a:prstGeom>
            <a:noFill/>
            <a:ln>
              <a:noFill/>
            </a:ln>
          </p:spPr>
        </p:pic>
        <p:pic>
          <p:nvPicPr>
            <p:cNvPr id="117" name="Google Shape;117;p13"/>
            <p:cNvPicPr preferRelativeResize="0"/>
            <p:nvPr/>
          </p:nvPicPr>
          <p:blipFill rotWithShape="1">
            <a:blip r:embed="rId4">
              <a:alphaModFix/>
            </a:blip>
            <a:srcRect l="14302" t="13395" r="14294" b="13403"/>
            <a:stretch/>
          </p:blipFill>
          <p:spPr>
            <a:xfrm>
              <a:off x="1207950" y="148750"/>
              <a:ext cx="381132" cy="390749"/>
            </a:xfrm>
            <a:prstGeom prst="rect">
              <a:avLst/>
            </a:prstGeom>
            <a:noFill/>
            <a:ln>
              <a:noFill/>
            </a:ln>
          </p:spPr>
        </p:pic>
        <p:pic>
          <p:nvPicPr>
            <p:cNvPr id="118" name="Google Shape;118;p13"/>
            <p:cNvPicPr preferRelativeResize="0"/>
            <p:nvPr/>
          </p:nvPicPr>
          <p:blipFill rotWithShape="1">
            <a:blip r:embed="rId3">
              <a:alphaModFix/>
            </a:blip>
            <a:srcRect l="14123" t="12912" r="14473" b="13886"/>
            <a:stretch/>
          </p:blipFill>
          <p:spPr>
            <a:xfrm>
              <a:off x="8337150" y="4296213"/>
              <a:ext cx="600426" cy="615578"/>
            </a:xfrm>
            <a:prstGeom prst="rect">
              <a:avLst/>
            </a:prstGeom>
            <a:noFill/>
            <a:ln>
              <a:noFill/>
            </a:ln>
          </p:spPr>
        </p:pic>
        <p:pic>
          <p:nvPicPr>
            <p:cNvPr id="119" name="Google Shape;119;p13"/>
            <p:cNvPicPr preferRelativeResize="0"/>
            <p:nvPr/>
          </p:nvPicPr>
          <p:blipFill rotWithShape="1">
            <a:blip r:embed="rId4">
              <a:alphaModFix/>
            </a:blip>
            <a:srcRect l="14302" t="13395" r="14294" b="13403"/>
            <a:stretch/>
          </p:blipFill>
          <p:spPr>
            <a:xfrm>
              <a:off x="8680250" y="1158625"/>
              <a:ext cx="257326" cy="263825"/>
            </a:xfrm>
            <a:prstGeom prst="rect">
              <a:avLst/>
            </a:prstGeom>
            <a:noFill/>
            <a:ln>
              <a:noFill/>
            </a:ln>
          </p:spPr>
        </p:pic>
      </p:grpSp>
      <p:sp>
        <p:nvSpPr>
          <p:cNvPr id="120" name="Google Shape;12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21" name="Google Shape;121;p13"/>
          <p:cNvSpPr txBox="1">
            <a:spLocks noGrp="1"/>
          </p:cNvSpPr>
          <p:nvPr>
            <p:ph type="title" idx="2" hasCustomPrompt="1"/>
          </p:nvPr>
        </p:nvSpPr>
        <p:spPr>
          <a:xfrm>
            <a:off x="2217025" y="142245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2" name="Google Shape;122;p13"/>
          <p:cNvSpPr txBox="1">
            <a:spLocks noGrp="1"/>
          </p:cNvSpPr>
          <p:nvPr>
            <p:ph type="title" idx="3" hasCustomPrompt="1"/>
          </p:nvPr>
        </p:nvSpPr>
        <p:spPr>
          <a:xfrm>
            <a:off x="2217025" y="305706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3" name="Google Shape;123;p13"/>
          <p:cNvSpPr txBox="1">
            <a:spLocks noGrp="1"/>
          </p:cNvSpPr>
          <p:nvPr>
            <p:ph type="title" idx="4" hasCustomPrompt="1"/>
          </p:nvPr>
        </p:nvSpPr>
        <p:spPr>
          <a:xfrm>
            <a:off x="2217025" y="196732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4" name="Google Shape;124;p13"/>
          <p:cNvSpPr txBox="1">
            <a:spLocks noGrp="1"/>
          </p:cNvSpPr>
          <p:nvPr>
            <p:ph type="title" idx="5" hasCustomPrompt="1"/>
          </p:nvPr>
        </p:nvSpPr>
        <p:spPr>
          <a:xfrm>
            <a:off x="2217025" y="360193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5" name="Google Shape;125;p13"/>
          <p:cNvSpPr txBox="1">
            <a:spLocks noGrp="1"/>
          </p:cNvSpPr>
          <p:nvPr>
            <p:ph type="title" idx="6" hasCustomPrompt="1"/>
          </p:nvPr>
        </p:nvSpPr>
        <p:spPr>
          <a:xfrm>
            <a:off x="2217025" y="251219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6" name="Google Shape;126;p13"/>
          <p:cNvSpPr txBox="1">
            <a:spLocks noGrp="1"/>
          </p:cNvSpPr>
          <p:nvPr>
            <p:ph type="title" idx="7" hasCustomPrompt="1"/>
          </p:nvPr>
        </p:nvSpPr>
        <p:spPr>
          <a:xfrm>
            <a:off x="2217025" y="4146800"/>
            <a:ext cx="8241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Font typeface="Syne"/>
              <a:buNone/>
              <a:defRPr sz="2600">
                <a:latin typeface="Syne"/>
                <a:ea typeface="Syne"/>
                <a:cs typeface="Syne"/>
                <a:sym typeface="Syne"/>
              </a:defRPr>
            </a:lvl2pPr>
            <a:lvl3pPr lvl="2" rtl="0">
              <a:spcBef>
                <a:spcPts val="0"/>
              </a:spcBef>
              <a:spcAft>
                <a:spcPts val="0"/>
              </a:spcAft>
              <a:buSzPts val="2600"/>
              <a:buFont typeface="Syne"/>
              <a:buNone/>
              <a:defRPr sz="2600">
                <a:latin typeface="Syne"/>
                <a:ea typeface="Syne"/>
                <a:cs typeface="Syne"/>
                <a:sym typeface="Syne"/>
              </a:defRPr>
            </a:lvl3pPr>
            <a:lvl4pPr lvl="3" rtl="0">
              <a:spcBef>
                <a:spcPts val="0"/>
              </a:spcBef>
              <a:spcAft>
                <a:spcPts val="0"/>
              </a:spcAft>
              <a:buSzPts val="2600"/>
              <a:buFont typeface="Syne"/>
              <a:buNone/>
              <a:defRPr sz="2600">
                <a:latin typeface="Syne"/>
                <a:ea typeface="Syne"/>
                <a:cs typeface="Syne"/>
                <a:sym typeface="Syne"/>
              </a:defRPr>
            </a:lvl4pPr>
            <a:lvl5pPr lvl="4" rtl="0">
              <a:spcBef>
                <a:spcPts val="0"/>
              </a:spcBef>
              <a:spcAft>
                <a:spcPts val="0"/>
              </a:spcAft>
              <a:buSzPts val="2600"/>
              <a:buFont typeface="Syne"/>
              <a:buNone/>
              <a:defRPr sz="2600">
                <a:latin typeface="Syne"/>
                <a:ea typeface="Syne"/>
                <a:cs typeface="Syne"/>
                <a:sym typeface="Syne"/>
              </a:defRPr>
            </a:lvl5pPr>
            <a:lvl6pPr lvl="5" rtl="0">
              <a:spcBef>
                <a:spcPts val="0"/>
              </a:spcBef>
              <a:spcAft>
                <a:spcPts val="0"/>
              </a:spcAft>
              <a:buSzPts val="2600"/>
              <a:buFont typeface="Syne"/>
              <a:buNone/>
              <a:defRPr sz="2600">
                <a:latin typeface="Syne"/>
                <a:ea typeface="Syne"/>
                <a:cs typeface="Syne"/>
                <a:sym typeface="Syne"/>
              </a:defRPr>
            </a:lvl6pPr>
            <a:lvl7pPr lvl="6" rtl="0">
              <a:spcBef>
                <a:spcPts val="0"/>
              </a:spcBef>
              <a:spcAft>
                <a:spcPts val="0"/>
              </a:spcAft>
              <a:buSzPts val="2600"/>
              <a:buFont typeface="Syne"/>
              <a:buNone/>
              <a:defRPr sz="2600">
                <a:latin typeface="Syne"/>
                <a:ea typeface="Syne"/>
                <a:cs typeface="Syne"/>
                <a:sym typeface="Syne"/>
              </a:defRPr>
            </a:lvl7pPr>
            <a:lvl8pPr lvl="7" rtl="0">
              <a:spcBef>
                <a:spcPts val="0"/>
              </a:spcBef>
              <a:spcAft>
                <a:spcPts val="0"/>
              </a:spcAft>
              <a:buSzPts val="2600"/>
              <a:buFont typeface="Syne"/>
              <a:buNone/>
              <a:defRPr sz="2600">
                <a:latin typeface="Syne"/>
                <a:ea typeface="Syne"/>
                <a:cs typeface="Syne"/>
                <a:sym typeface="Syne"/>
              </a:defRPr>
            </a:lvl8pPr>
            <a:lvl9pPr lvl="8" rtl="0">
              <a:spcBef>
                <a:spcPts val="0"/>
              </a:spcBef>
              <a:spcAft>
                <a:spcPts val="0"/>
              </a:spcAft>
              <a:buSzPts val="2600"/>
              <a:buFont typeface="Syne"/>
              <a:buNone/>
              <a:defRPr sz="2600">
                <a:latin typeface="Syne"/>
                <a:ea typeface="Syne"/>
                <a:cs typeface="Syne"/>
                <a:sym typeface="Syne"/>
              </a:defRPr>
            </a:lvl9pPr>
          </a:lstStyle>
          <a:p>
            <a:r>
              <a:t>xx%</a:t>
            </a:r>
          </a:p>
        </p:txBody>
      </p:sp>
      <p:sp>
        <p:nvSpPr>
          <p:cNvPr id="127" name="Google Shape;127;p13"/>
          <p:cNvSpPr txBox="1">
            <a:spLocks noGrp="1"/>
          </p:cNvSpPr>
          <p:nvPr>
            <p:ph type="subTitle" idx="1"/>
          </p:nvPr>
        </p:nvSpPr>
        <p:spPr>
          <a:xfrm>
            <a:off x="3284650" y="142245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128" name="Google Shape;128;p13"/>
          <p:cNvSpPr txBox="1">
            <a:spLocks noGrp="1"/>
          </p:cNvSpPr>
          <p:nvPr>
            <p:ph type="subTitle" idx="8"/>
          </p:nvPr>
        </p:nvSpPr>
        <p:spPr>
          <a:xfrm>
            <a:off x="3284650" y="196732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129" name="Google Shape;129;p13"/>
          <p:cNvSpPr txBox="1">
            <a:spLocks noGrp="1"/>
          </p:cNvSpPr>
          <p:nvPr>
            <p:ph type="subTitle" idx="9"/>
          </p:nvPr>
        </p:nvSpPr>
        <p:spPr>
          <a:xfrm>
            <a:off x="3284650" y="251219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130" name="Google Shape;130;p13"/>
          <p:cNvSpPr txBox="1">
            <a:spLocks noGrp="1"/>
          </p:cNvSpPr>
          <p:nvPr>
            <p:ph type="subTitle" idx="13"/>
          </p:nvPr>
        </p:nvSpPr>
        <p:spPr>
          <a:xfrm>
            <a:off x="3284650" y="305706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131" name="Google Shape;131;p13"/>
          <p:cNvSpPr txBox="1">
            <a:spLocks noGrp="1"/>
          </p:cNvSpPr>
          <p:nvPr>
            <p:ph type="subTitle" idx="14"/>
          </p:nvPr>
        </p:nvSpPr>
        <p:spPr>
          <a:xfrm>
            <a:off x="3284650" y="360193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
        <p:nvSpPr>
          <p:cNvPr id="132" name="Google Shape;132;p13"/>
          <p:cNvSpPr txBox="1">
            <a:spLocks noGrp="1"/>
          </p:cNvSpPr>
          <p:nvPr>
            <p:ph type="subTitle" idx="15"/>
          </p:nvPr>
        </p:nvSpPr>
        <p:spPr>
          <a:xfrm>
            <a:off x="3284650" y="4146800"/>
            <a:ext cx="3642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a:buNone/>
              <a:defRPr sz="1800" b="1">
                <a:solidFill>
                  <a:schemeClr val="dk2"/>
                </a:solidFill>
                <a:latin typeface="Syne"/>
                <a:ea typeface="Syne"/>
                <a:cs typeface="Syne"/>
                <a:sym typeface="Syne"/>
              </a:defRPr>
            </a:lvl1pPr>
            <a:lvl2pPr lvl="1" rtl="0">
              <a:lnSpc>
                <a:spcPct val="100000"/>
              </a:lnSpc>
              <a:spcBef>
                <a:spcPts val="0"/>
              </a:spcBef>
              <a:spcAft>
                <a:spcPts val="0"/>
              </a:spcAft>
              <a:buSzPts val="1800"/>
              <a:buFont typeface="Syne"/>
              <a:buNone/>
              <a:defRPr sz="1800" b="1">
                <a:latin typeface="Syne"/>
                <a:ea typeface="Syne"/>
                <a:cs typeface="Syne"/>
                <a:sym typeface="Syne"/>
              </a:defRPr>
            </a:lvl2pPr>
            <a:lvl3pPr lvl="2" rtl="0">
              <a:lnSpc>
                <a:spcPct val="100000"/>
              </a:lnSpc>
              <a:spcBef>
                <a:spcPts val="0"/>
              </a:spcBef>
              <a:spcAft>
                <a:spcPts val="0"/>
              </a:spcAft>
              <a:buSzPts val="1800"/>
              <a:buFont typeface="Syne"/>
              <a:buNone/>
              <a:defRPr sz="1800" b="1">
                <a:latin typeface="Syne"/>
                <a:ea typeface="Syne"/>
                <a:cs typeface="Syne"/>
                <a:sym typeface="Syne"/>
              </a:defRPr>
            </a:lvl3pPr>
            <a:lvl4pPr lvl="3" rtl="0">
              <a:lnSpc>
                <a:spcPct val="100000"/>
              </a:lnSpc>
              <a:spcBef>
                <a:spcPts val="0"/>
              </a:spcBef>
              <a:spcAft>
                <a:spcPts val="0"/>
              </a:spcAft>
              <a:buSzPts val="1800"/>
              <a:buFont typeface="Syne"/>
              <a:buNone/>
              <a:defRPr sz="1800" b="1">
                <a:latin typeface="Syne"/>
                <a:ea typeface="Syne"/>
                <a:cs typeface="Syne"/>
                <a:sym typeface="Syne"/>
              </a:defRPr>
            </a:lvl4pPr>
            <a:lvl5pPr lvl="4" rtl="0">
              <a:lnSpc>
                <a:spcPct val="100000"/>
              </a:lnSpc>
              <a:spcBef>
                <a:spcPts val="0"/>
              </a:spcBef>
              <a:spcAft>
                <a:spcPts val="0"/>
              </a:spcAft>
              <a:buSzPts val="1800"/>
              <a:buFont typeface="Syne"/>
              <a:buNone/>
              <a:defRPr sz="1800" b="1">
                <a:latin typeface="Syne"/>
                <a:ea typeface="Syne"/>
                <a:cs typeface="Syne"/>
                <a:sym typeface="Syne"/>
              </a:defRPr>
            </a:lvl5pPr>
            <a:lvl6pPr lvl="5" rtl="0">
              <a:lnSpc>
                <a:spcPct val="100000"/>
              </a:lnSpc>
              <a:spcBef>
                <a:spcPts val="0"/>
              </a:spcBef>
              <a:spcAft>
                <a:spcPts val="0"/>
              </a:spcAft>
              <a:buSzPts val="1800"/>
              <a:buFont typeface="Syne"/>
              <a:buNone/>
              <a:defRPr sz="1800" b="1">
                <a:latin typeface="Syne"/>
                <a:ea typeface="Syne"/>
                <a:cs typeface="Syne"/>
                <a:sym typeface="Syne"/>
              </a:defRPr>
            </a:lvl6pPr>
            <a:lvl7pPr lvl="6" rtl="0">
              <a:lnSpc>
                <a:spcPct val="100000"/>
              </a:lnSpc>
              <a:spcBef>
                <a:spcPts val="0"/>
              </a:spcBef>
              <a:spcAft>
                <a:spcPts val="0"/>
              </a:spcAft>
              <a:buSzPts val="1800"/>
              <a:buFont typeface="Syne"/>
              <a:buNone/>
              <a:defRPr sz="1800" b="1">
                <a:latin typeface="Syne"/>
                <a:ea typeface="Syne"/>
                <a:cs typeface="Syne"/>
                <a:sym typeface="Syne"/>
              </a:defRPr>
            </a:lvl7pPr>
            <a:lvl8pPr lvl="7" rtl="0">
              <a:lnSpc>
                <a:spcPct val="100000"/>
              </a:lnSpc>
              <a:spcBef>
                <a:spcPts val="0"/>
              </a:spcBef>
              <a:spcAft>
                <a:spcPts val="0"/>
              </a:spcAft>
              <a:buSzPts val="1800"/>
              <a:buFont typeface="Syne"/>
              <a:buNone/>
              <a:defRPr sz="1800" b="1">
                <a:latin typeface="Syne"/>
                <a:ea typeface="Syne"/>
                <a:cs typeface="Syne"/>
                <a:sym typeface="Syne"/>
              </a:defRPr>
            </a:lvl8pPr>
            <a:lvl9pPr lvl="8" rtl="0">
              <a:lnSpc>
                <a:spcPct val="100000"/>
              </a:lnSpc>
              <a:spcBef>
                <a:spcPts val="0"/>
              </a:spcBef>
              <a:spcAft>
                <a:spcPts val="0"/>
              </a:spcAft>
              <a:buSzPts val="1800"/>
              <a:buFont typeface="Syne"/>
              <a:buNone/>
              <a:defRPr sz="1800" b="1">
                <a:latin typeface="Syne"/>
                <a:ea typeface="Syne"/>
                <a:cs typeface="Syne"/>
                <a:sym typeface="Sy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1pPr>
            <a:lvl2pPr lvl="1"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2pPr>
            <a:lvl3pPr lvl="2"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3pPr>
            <a:lvl4pPr lvl="3"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4pPr>
            <a:lvl5pPr lvl="4"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5pPr>
            <a:lvl6pPr lvl="5"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6pPr>
            <a:lvl7pPr lvl="6"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7pPr>
            <a:lvl8pPr lvl="7"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8pPr>
            <a:lvl9pPr lvl="8" rtl="0">
              <a:spcBef>
                <a:spcPts val="0"/>
              </a:spcBef>
              <a:spcAft>
                <a:spcPts val="0"/>
              </a:spcAft>
              <a:buClr>
                <a:schemeClr val="dk1"/>
              </a:buClr>
              <a:buSzPts val="2700"/>
              <a:buFont typeface="Syne"/>
              <a:buNone/>
              <a:defRPr sz="27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Hanken Grotesk"/>
              <a:buChar char="●"/>
              <a:defRPr sz="1200">
                <a:solidFill>
                  <a:schemeClr val="dk1"/>
                </a:solidFill>
                <a:latin typeface="Hanken Grotesk"/>
                <a:ea typeface="Hanken Grotesk"/>
                <a:cs typeface="Hanken Grotesk"/>
                <a:sym typeface="Hanken Grotesk"/>
              </a:defRPr>
            </a:lvl1pPr>
            <a:lvl2pPr marL="914400" lvl="1"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marL="1371600" lvl="2"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marL="1828800" lvl="3"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marL="2286000" lvl="4"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marL="2743200" lvl="5"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marL="3200400" lvl="6"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marL="3657600" lvl="7"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marL="4114800" lvl="8"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4" r:id="rId13"/>
    <p:sldLayoutId id="2147483667" r:id="rId14"/>
    <p:sldLayoutId id="2147483668"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7.xml"/><Relationship Id="rId16"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2.png"/><Relationship Id="rId2" Type="http://schemas.openxmlformats.org/officeDocument/2006/relationships/notesSlide" Target="../notesSlides/notesSlide20.xml"/><Relationship Id="rId16"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40.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hyperlink" Target="https://github.com/DavideLigari" TargetMode="External"/><Relationship Id="rId4" Type="http://schemas.openxmlformats.org/officeDocument/2006/relationships/hyperlink" Target="https://github.com/AndreaAlberti07"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cholar.google.com/scholar_lookup?journal=J.+Med.+Imaging+Health+Inform.&amp;title=The+Diagnosis+for+the+Extrasystole+Heart+Sound+Signals+Based+on+the+Deep+Learning&amp;author=L.+Chen&amp;author=J.+Ren&amp;author=Y.+Hao&amp;author=X.+Hu&amp;volume=8&amp;publication_year=2018&amp;pages=959-968&amp;doi=10.1166/jmihi.2018.2394&amp;" TargetMode="External"/><Relationship Id="rId3" Type="http://schemas.openxmlformats.org/officeDocument/2006/relationships/hyperlink" Target="https://dx.doi.org/10.1016/j.eswa.2017.05.014" TargetMode="External"/><Relationship Id="rId7" Type="http://schemas.openxmlformats.org/officeDocument/2006/relationships/hyperlink" Target="https://scholar.google.com/scholar_lookup?journal=Proceedings+of+the+ICASSP+2019%E2%80%942019+IEEE+International+Conference+on+Acoustics,+Speech+and+Signal+Processing+(ICASSP)&amp;title=Short-segment+heart+sound+classification+Using+an+ensemble+of+deep+convolutional+neural+networks&amp;author=F.+Noman&amp;author=C.-M.+Ting&amp;author=S.-H.+Salleh&amp;author=H.+Ombao&amp;pages=1318-1322&amp;"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scholar.google.com/scholar_lookup?journal=Proceedings+of+the+2020+12th+International+Conference+on+Knowledge+and+Systems+Engineering+(KSE)&amp;title=Normal+and+Abnormal+Heart+Rates+Recognition+Using+Transfer+Learning&amp;author=T.+Alafif&amp;author=M.+Boulares&amp;author=A.+Barnawi&amp;author=T.+Alafif&amp;author=H.+Althobaiti&amp;pages=275-280&amp;" TargetMode="External"/><Relationship Id="rId5" Type="http://schemas.openxmlformats.org/officeDocument/2006/relationships/hyperlink" Target="https://www.mdpi.com/1424-8220/19/21/4819" TargetMode="External"/><Relationship Id="rId4" Type="http://schemas.openxmlformats.org/officeDocument/2006/relationships/hyperlink" Target="https://www.sciencedirect.com/science/article/pii/S0167739X16000121?ref=pdf_download&amp;fr=RR-2&amp;rr=897b769fc895bb1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903261F4-0EF5-A3FC-9CD1-51422894ECA7}"/>
              </a:ext>
            </a:extLst>
          </p:cNvPr>
          <p:cNvSpPr/>
          <p:nvPr/>
        </p:nvSpPr>
        <p:spPr>
          <a:xfrm>
            <a:off x="920294" y="3406623"/>
            <a:ext cx="2672506" cy="1128252"/>
          </a:xfrm>
          <a:prstGeom prst="roundRect">
            <a:avLst/>
          </a:prstGeom>
          <a:solidFill>
            <a:schemeClr val="bg1">
              <a:alpha val="4724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Google Shape;268;p29"/>
          <p:cNvSpPr txBox="1">
            <a:spLocks noGrp="1"/>
          </p:cNvSpPr>
          <p:nvPr>
            <p:ph type="ctrTitle"/>
          </p:nvPr>
        </p:nvSpPr>
        <p:spPr>
          <a:xfrm>
            <a:off x="926100" y="1397508"/>
            <a:ext cx="7291800" cy="14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err="1"/>
              <a:t>Heartbeat</a:t>
            </a:r>
            <a:r>
              <a:rPr lang="it-IT"/>
              <a:t> audio</a:t>
            </a:r>
            <a:endParaRPr/>
          </a:p>
          <a:p>
            <a:pPr marL="0" lvl="0" indent="0" algn="ctr" rtl="0">
              <a:spcBef>
                <a:spcPts val="0"/>
              </a:spcBef>
              <a:spcAft>
                <a:spcPts val="0"/>
              </a:spcAft>
              <a:buNone/>
            </a:pPr>
            <a:r>
              <a:rPr lang="en">
                <a:solidFill>
                  <a:schemeClr val="dk2"/>
                </a:solidFill>
              </a:rPr>
              <a:t>classification</a:t>
            </a:r>
            <a:endParaRPr>
              <a:solidFill>
                <a:schemeClr val="dk2"/>
              </a:solidFill>
            </a:endParaRPr>
          </a:p>
        </p:txBody>
      </p:sp>
      <p:sp>
        <p:nvSpPr>
          <p:cNvPr id="269" name="Google Shape;269;p29"/>
          <p:cNvSpPr txBox="1">
            <a:spLocks noGrp="1"/>
          </p:cNvSpPr>
          <p:nvPr>
            <p:ph type="subTitle" idx="1"/>
          </p:nvPr>
        </p:nvSpPr>
        <p:spPr>
          <a:xfrm>
            <a:off x="926100" y="3524300"/>
            <a:ext cx="2666700" cy="11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Advanced Biomedical Machine Learning project</a:t>
            </a:r>
          </a:p>
          <a:p>
            <a:pPr marL="0" lvl="0" indent="0" algn="ctr" rtl="0">
              <a:spcBef>
                <a:spcPts val="0"/>
              </a:spcBef>
              <a:spcAft>
                <a:spcPts val="0"/>
              </a:spcAft>
              <a:buNone/>
            </a:pPr>
            <a:r>
              <a:rPr lang="en-GB" b="1"/>
              <a:t>University of Pavia</a:t>
            </a:r>
          </a:p>
        </p:txBody>
      </p:sp>
      <p:cxnSp>
        <p:nvCxnSpPr>
          <p:cNvPr id="270" name="Google Shape;270;p29"/>
          <p:cNvCxnSpPr/>
          <p:nvPr/>
        </p:nvCxnSpPr>
        <p:spPr>
          <a:xfrm>
            <a:off x="2346613" y="2971258"/>
            <a:ext cx="4451400" cy="0"/>
          </a:xfrm>
          <a:prstGeom prst="straightConnector1">
            <a:avLst/>
          </a:prstGeom>
          <a:noFill/>
          <a:ln w="9525" cap="flat" cmpd="sng">
            <a:solidFill>
              <a:schemeClr val="dk1"/>
            </a:solidFill>
            <a:prstDash val="solid"/>
            <a:round/>
            <a:headEnd type="oval" w="med" len="med"/>
            <a:tailEnd type="oval" w="med" len="med"/>
          </a:ln>
        </p:spPr>
      </p:cxnSp>
      <p:grpSp>
        <p:nvGrpSpPr>
          <p:cNvPr id="271" name="Google Shape;271;p29"/>
          <p:cNvGrpSpPr/>
          <p:nvPr/>
        </p:nvGrpSpPr>
        <p:grpSpPr>
          <a:xfrm>
            <a:off x="4101037" y="940526"/>
            <a:ext cx="941925" cy="411620"/>
            <a:chOff x="4101050" y="310138"/>
            <a:chExt cx="941925" cy="709200"/>
          </a:xfrm>
        </p:grpSpPr>
        <p:cxnSp>
          <p:nvCxnSpPr>
            <p:cNvPr id="272" name="Google Shape;272;p29"/>
            <p:cNvCxnSpPr/>
            <p:nvPr/>
          </p:nvCxnSpPr>
          <p:spPr>
            <a:xfrm>
              <a:off x="4101050" y="548338"/>
              <a:ext cx="0" cy="232800"/>
            </a:xfrm>
            <a:prstGeom prst="straightConnector1">
              <a:avLst/>
            </a:prstGeom>
            <a:noFill/>
            <a:ln w="19050" cap="rnd" cmpd="sng">
              <a:solidFill>
                <a:schemeClr val="dk2"/>
              </a:solidFill>
              <a:prstDash val="solid"/>
              <a:round/>
              <a:headEnd type="none" w="med" len="med"/>
              <a:tailEnd type="none" w="med" len="med"/>
            </a:ln>
          </p:spPr>
        </p:cxnSp>
        <p:cxnSp>
          <p:nvCxnSpPr>
            <p:cNvPr id="273" name="Google Shape;273;p29"/>
            <p:cNvCxnSpPr/>
            <p:nvPr/>
          </p:nvCxnSpPr>
          <p:spPr>
            <a:xfrm>
              <a:off x="4258038" y="463738"/>
              <a:ext cx="0" cy="402000"/>
            </a:xfrm>
            <a:prstGeom prst="straightConnector1">
              <a:avLst/>
            </a:prstGeom>
            <a:noFill/>
            <a:ln w="19050" cap="rnd" cmpd="sng">
              <a:solidFill>
                <a:schemeClr val="dk2"/>
              </a:solidFill>
              <a:prstDash val="solid"/>
              <a:round/>
              <a:headEnd type="none" w="med" len="med"/>
              <a:tailEnd type="none" w="med" len="med"/>
            </a:ln>
          </p:spPr>
        </p:cxnSp>
        <p:cxnSp>
          <p:nvCxnSpPr>
            <p:cNvPr id="274" name="Google Shape;274;p29"/>
            <p:cNvCxnSpPr/>
            <p:nvPr/>
          </p:nvCxnSpPr>
          <p:spPr>
            <a:xfrm>
              <a:off x="4415025" y="400138"/>
              <a:ext cx="0" cy="529200"/>
            </a:xfrm>
            <a:prstGeom prst="straightConnector1">
              <a:avLst/>
            </a:prstGeom>
            <a:noFill/>
            <a:ln w="19050" cap="rnd" cmpd="sng">
              <a:solidFill>
                <a:schemeClr val="dk2"/>
              </a:solidFill>
              <a:prstDash val="solid"/>
              <a:round/>
              <a:headEnd type="none" w="med" len="med"/>
              <a:tailEnd type="none" w="med" len="med"/>
            </a:ln>
          </p:spPr>
        </p:cxnSp>
        <p:cxnSp>
          <p:nvCxnSpPr>
            <p:cNvPr id="275" name="Google Shape;275;p29"/>
            <p:cNvCxnSpPr/>
            <p:nvPr/>
          </p:nvCxnSpPr>
          <p:spPr>
            <a:xfrm>
              <a:off x="4572013" y="310138"/>
              <a:ext cx="0" cy="709200"/>
            </a:xfrm>
            <a:prstGeom prst="straightConnector1">
              <a:avLst/>
            </a:prstGeom>
            <a:noFill/>
            <a:ln w="19050" cap="rnd" cmpd="sng">
              <a:solidFill>
                <a:schemeClr val="dk2"/>
              </a:solidFill>
              <a:prstDash val="solid"/>
              <a:round/>
              <a:headEnd type="none" w="med" len="med"/>
              <a:tailEnd type="none" w="med" len="med"/>
            </a:ln>
          </p:spPr>
        </p:cxnSp>
        <p:cxnSp>
          <p:nvCxnSpPr>
            <p:cNvPr id="276" name="Google Shape;276;p29"/>
            <p:cNvCxnSpPr/>
            <p:nvPr/>
          </p:nvCxnSpPr>
          <p:spPr>
            <a:xfrm>
              <a:off x="5042975" y="548338"/>
              <a:ext cx="0" cy="232800"/>
            </a:xfrm>
            <a:prstGeom prst="straightConnector1">
              <a:avLst/>
            </a:prstGeom>
            <a:noFill/>
            <a:ln w="19050" cap="rnd" cmpd="sng">
              <a:solidFill>
                <a:schemeClr val="dk2"/>
              </a:solidFill>
              <a:prstDash val="solid"/>
              <a:round/>
              <a:headEnd type="none" w="med" len="med"/>
              <a:tailEnd type="none" w="med" len="med"/>
            </a:ln>
          </p:spPr>
        </p:cxnSp>
        <p:cxnSp>
          <p:nvCxnSpPr>
            <p:cNvPr id="277" name="Google Shape;277;p29"/>
            <p:cNvCxnSpPr/>
            <p:nvPr/>
          </p:nvCxnSpPr>
          <p:spPr>
            <a:xfrm>
              <a:off x="4885988" y="463738"/>
              <a:ext cx="0" cy="402000"/>
            </a:xfrm>
            <a:prstGeom prst="straightConnector1">
              <a:avLst/>
            </a:prstGeom>
            <a:noFill/>
            <a:ln w="19050" cap="rnd" cmpd="sng">
              <a:solidFill>
                <a:schemeClr val="dk2"/>
              </a:solidFill>
              <a:prstDash val="solid"/>
              <a:round/>
              <a:headEnd type="none" w="med" len="med"/>
              <a:tailEnd type="none" w="med" len="med"/>
            </a:ln>
          </p:spPr>
        </p:cxnSp>
        <p:cxnSp>
          <p:nvCxnSpPr>
            <p:cNvPr id="278" name="Google Shape;278;p29"/>
            <p:cNvCxnSpPr/>
            <p:nvPr/>
          </p:nvCxnSpPr>
          <p:spPr>
            <a:xfrm>
              <a:off x="4729000" y="400138"/>
              <a:ext cx="0" cy="529200"/>
            </a:xfrm>
            <a:prstGeom prst="straightConnector1">
              <a:avLst/>
            </a:prstGeom>
            <a:noFill/>
            <a:ln w="19050" cap="rnd" cmpd="sng">
              <a:solidFill>
                <a:schemeClr val="dk2"/>
              </a:solidFill>
              <a:prstDash val="solid"/>
              <a:round/>
              <a:headEnd type="none" w="med" len="med"/>
              <a:tailEnd type="none" w="med" len="med"/>
            </a:ln>
          </p:spPr>
        </p:cxnSp>
        <p:cxnSp>
          <p:nvCxnSpPr>
            <p:cNvPr id="279" name="Google Shape;279;p29"/>
            <p:cNvCxnSpPr/>
            <p:nvPr/>
          </p:nvCxnSpPr>
          <p:spPr>
            <a:xfrm>
              <a:off x="4179544" y="489088"/>
              <a:ext cx="0" cy="351300"/>
            </a:xfrm>
            <a:prstGeom prst="straightConnector1">
              <a:avLst/>
            </a:prstGeom>
            <a:noFill/>
            <a:ln w="19050" cap="rnd" cmpd="sng">
              <a:solidFill>
                <a:schemeClr val="dk2"/>
              </a:solidFill>
              <a:prstDash val="solid"/>
              <a:round/>
              <a:headEnd type="none" w="med" len="med"/>
              <a:tailEnd type="none" w="med" len="med"/>
            </a:ln>
          </p:spPr>
        </p:cxnSp>
        <p:cxnSp>
          <p:nvCxnSpPr>
            <p:cNvPr id="280" name="Google Shape;280;p29"/>
            <p:cNvCxnSpPr/>
            <p:nvPr/>
          </p:nvCxnSpPr>
          <p:spPr>
            <a:xfrm>
              <a:off x="4336531" y="458338"/>
              <a:ext cx="0" cy="412800"/>
            </a:xfrm>
            <a:prstGeom prst="straightConnector1">
              <a:avLst/>
            </a:prstGeom>
            <a:noFill/>
            <a:ln w="19050" cap="rnd" cmpd="sng">
              <a:solidFill>
                <a:schemeClr val="dk2"/>
              </a:solidFill>
              <a:prstDash val="solid"/>
              <a:round/>
              <a:headEnd type="none" w="med" len="med"/>
              <a:tailEnd type="none" w="med" len="med"/>
            </a:ln>
          </p:spPr>
        </p:cxnSp>
        <p:cxnSp>
          <p:nvCxnSpPr>
            <p:cNvPr id="281" name="Google Shape;281;p29"/>
            <p:cNvCxnSpPr/>
            <p:nvPr/>
          </p:nvCxnSpPr>
          <p:spPr>
            <a:xfrm>
              <a:off x="4493519" y="368038"/>
              <a:ext cx="0" cy="593400"/>
            </a:xfrm>
            <a:prstGeom prst="straightConnector1">
              <a:avLst/>
            </a:prstGeom>
            <a:noFill/>
            <a:ln w="19050" cap="rnd" cmpd="sng">
              <a:solidFill>
                <a:schemeClr val="dk2"/>
              </a:solidFill>
              <a:prstDash val="solid"/>
              <a:round/>
              <a:headEnd type="none" w="med" len="med"/>
              <a:tailEnd type="none" w="med" len="med"/>
            </a:ln>
          </p:spPr>
        </p:cxnSp>
        <p:cxnSp>
          <p:nvCxnSpPr>
            <p:cNvPr id="282" name="Google Shape;282;p29"/>
            <p:cNvCxnSpPr/>
            <p:nvPr/>
          </p:nvCxnSpPr>
          <p:spPr>
            <a:xfrm>
              <a:off x="4650506" y="368038"/>
              <a:ext cx="0" cy="593400"/>
            </a:xfrm>
            <a:prstGeom prst="straightConnector1">
              <a:avLst/>
            </a:prstGeom>
            <a:noFill/>
            <a:ln w="19050" cap="rnd" cmpd="sng">
              <a:solidFill>
                <a:schemeClr val="dk2"/>
              </a:solidFill>
              <a:prstDash val="solid"/>
              <a:round/>
              <a:headEnd type="none" w="med" len="med"/>
              <a:tailEnd type="none" w="med" len="med"/>
            </a:ln>
          </p:spPr>
        </p:cxnSp>
        <p:cxnSp>
          <p:nvCxnSpPr>
            <p:cNvPr id="283" name="Google Shape;283;p29"/>
            <p:cNvCxnSpPr/>
            <p:nvPr/>
          </p:nvCxnSpPr>
          <p:spPr>
            <a:xfrm>
              <a:off x="4807494" y="400138"/>
              <a:ext cx="0" cy="529200"/>
            </a:xfrm>
            <a:prstGeom prst="straightConnector1">
              <a:avLst/>
            </a:prstGeom>
            <a:noFill/>
            <a:ln w="19050" cap="rnd" cmpd="sng">
              <a:solidFill>
                <a:schemeClr val="dk2"/>
              </a:solidFill>
              <a:prstDash val="solid"/>
              <a:round/>
              <a:headEnd type="none" w="med" len="med"/>
              <a:tailEnd type="none" w="med" len="med"/>
            </a:ln>
          </p:spPr>
        </p:cxnSp>
        <p:cxnSp>
          <p:nvCxnSpPr>
            <p:cNvPr id="284" name="Google Shape;284;p29"/>
            <p:cNvCxnSpPr/>
            <p:nvPr/>
          </p:nvCxnSpPr>
          <p:spPr>
            <a:xfrm>
              <a:off x="4964481" y="489088"/>
              <a:ext cx="0" cy="351300"/>
            </a:xfrm>
            <a:prstGeom prst="straightConnector1">
              <a:avLst/>
            </a:prstGeom>
            <a:noFill/>
            <a:ln w="19050" cap="rnd" cmpd="sng">
              <a:solidFill>
                <a:schemeClr val="dk2"/>
              </a:solidFill>
              <a:prstDash val="solid"/>
              <a:round/>
              <a:headEnd type="none" w="med" len="med"/>
              <a:tailEnd type="none" w="med" len="med"/>
            </a:ln>
          </p:spPr>
        </p:cxnSp>
      </p:grpSp>
      <p:pic>
        <p:nvPicPr>
          <p:cNvPr id="285" name="Google Shape;285;p29"/>
          <p:cNvPicPr preferRelativeResize="0"/>
          <p:nvPr/>
        </p:nvPicPr>
        <p:blipFill rotWithShape="1">
          <a:blip r:embed="rId3">
            <a:alphaModFix/>
          </a:blip>
          <a:srcRect l="14302" t="13395" r="14294" b="13403"/>
          <a:stretch/>
        </p:blipFill>
        <p:spPr>
          <a:xfrm>
            <a:off x="7495625" y="676708"/>
            <a:ext cx="257326" cy="263817"/>
          </a:xfrm>
          <a:prstGeom prst="rect">
            <a:avLst/>
          </a:prstGeom>
          <a:noFill/>
          <a:ln>
            <a:noFill/>
          </a:ln>
        </p:spPr>
      </p:pic>
      <p:grpSp>
        <p:nvGrpSpPr>
          <p:cNvPr id="6" name="Gruppo 5">
            <a:extLst>
              <a:ext uri="{FF2B5EF4-FFF2-40B4-BE49-F238E27FC236}">
                <a16:creationId xmlns:a16="http://schemas.microsoft.com/office/drawing/2014/main" id="{66ECAD5D-F601-67FD-B80A-1B6E89B002C2}"/>
              </a:ext>
            </a:extLst>
          </p:cNvPr>
          <p:cNvGrpSpPr/>
          <p:nvPr/>
        </p:nvGrpSpPr>
        <p:grpSpPr>
          <a:xfrm>
            <a:off x="5162548" y="3406623"/>
            <a:ext cx="2672506" cy="1128252"/>
            <a:chOff x="5162548" y="3406623"/>
            <a:chExt cx="2672506" cy="1128252"/>
          </a:xfrm>
        </p:grpSpPr>
        <p:sp>
          <p:nvSpPr>
            <p:cNvPr id="5" name="Rettangolo con angoli arrotondati 4">
              <a:extLst>
                <a:ext uri="{FF2B5EF4-FFF2-40B4-BE49-F238E27FC236}">
                  <a16:creationId xmlns:a16="http://schemas.microsoft.com/office/drawing/2014/main" id="{E8CC768C-11BC-61D8-C8D5-4F0550411CBC}"/>
                </a:ext>
              </a:extLst>
            </p:cNvPr>
            <p:cNvSpPr/>
            <p:nvPr/>
          </p:nvSpPr>
          <p:spPr>
            <a:xfrm>
              <a:off x="5162548" y="3406623"/>
              <a:ext cx="2672506" cy="1128252"/>
            </a:xfrm>
            <a:prstGeom prst="roundRect">
              <a:avLst/>
            </a:prstGeom>
            <a:solidFill>
              <a:schemeClr val="bg1">
                <a:alpha val="4724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69;p29">
              <a:extLst>
                <a:ext uri="{FF2B5EF4-FFF2-40B4-BE49-F238E27FC236}">
                  <a16:creationId xmlns:a16="http://schemas.microsoft.com/office/drawing/2014/main" id="{0014D4C9-AF96-0375-7728-BE11823F1610}"/>
                </a:ext>
              </a:extLst>
            </p:cNvPr>
            <p:cNvSpPr txBox="1">
              <a:spLocks/>
            </p:cNvSpPr>
            <p:nvPr/>
          </p:nvSpPr>
          <p:spPr>
            <a:xfrm>
              <a:off x="5277051" y="3652100"/>
              <a:ext cx="2443500" cy="637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600"/>
                <a:buFont typeface="Hanken Grotesk"/>
                <a:buNone/>
                <a:defRPr sz="16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600"/>
                <a:buFont typeface="Hanken Grotesk"/>
                <a:buNone/>
                <a:defRPr sz="1600" b="0" i="0" u="none" strike="noStrike" cap="none">
                  <a:solidFill>
                    <a:schemeClr val="dk1"/>
                  </a:solidFill>
                  <a:latin typeface="Hanken Grotesk"/>
                  <a:ea typeface="Hanken Grotesk"/>
                  <a:cs typeface="Hanken Grotesk"/>
                  <a:sym typeface="Hanken Grotesk"/>
                </a:defRPr>
              </a:lvl9pPr>
            </a:lstStyle>
            <a:p>
              <a:pPr marL="0" indent="0"/>
              <a:r>
                <a:rPr lang="en-GB"/>
                <a:t>Andrea Alberti</a:t>
              </a:r>
            </a:p>
            <a:p>
              <a:pPr marL="0" indent="0"/>
              <a:r>
                <a:rPr lang="en-GB"/>
                <a:t>Davide </a:t>
              </a:r>
              <a:r>
                <a:rPr lang="en-GB" err="1"/>
                <a:t>Ligari</a:t>
              </a:r>
              <a:endParaRPr lang="en-GB"/>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3945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FEATURES EXTRACTION</a:t>
            </a:r>
            <a:endParaRPr lang="en-GB" sz="3200"/>
          </a:p>
        </p:txBody>
      </p:sp>
      <p:sp>
        <p:nvSpPr>
          <p:cNvPr id="386" name="Google Shape;386;p35"/>
          <p:cNvSpPr txBox="1">
            <a:spLocks noGrp="1"/>
          </p:cNvSpPr>
          <p:nvPr>
            <p:ph type="subTitle" idx="4"/>
          </p:nvPr>
        </p:nvSpPr>
        <p:spPr>
          <a:xfrm>
            <a:off x="1291500" y="1296758"/>
            <a:ext cx="337961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EXTRACTION INTERVAL</a:t>
            </a:r>
            <a:endParaRPr/>
          </a:p>
        </p:txBody>
      </p:sp>
      <p:sp>
        <p:nvSpPr>
          <p:cNvPr id="387" name="Google Shape;387;p35"/>
          <p:cNvSpPr txBox="1">
            <a:spLocks noGrp="1"/>
          </p:cNvSpPr>
          <p:nvPr>
            <p:ph type="subTitle" idx="5"/>
          </p:nvPr>
        </p:nvSpPr>
        <p:spPr>
          <a:xfrm>
            <a:off x="5789053" y="1312121"/>
            <a:ext cx="2412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SAMPLING RATE</a:t>
            </a:r>
            <a:endParaRPr/>
          </a:p>
        </p:txBody>
      </p:sp>
      <p:sp>
        <p:nvSpPr>
          <p:cNvPr id="388" name="Google Shape;388;p35"/>
          <p:cNvSpPr txBox="1">
            <a:spLocks noGrp="1"/>
          </p:cNvSpPr>
          <p:nvPr>
            <p:ph type="subTitle" idx="1"/>
          </p:nvPr>
        </p:nvSpPr>
        <p:spPr>
          <a:xfrm>
            <a:off x="1291500" y="1692067"/>
            <a:ext cx="3379610" cy="832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audio is divided into chunks of 1 second as it offers good performance while augmenting at the same time the number of samples</a:t>
            </a:r>
            <a:endParaRPr/>
          </a:p>
        </p:txBody>
      </p:sp>
      <p:sp>
        <p:nvSpPr>
          <p:cNvPr id="389" name="Google Shape;389;p35"/>
          <p:cNvSpPr txBox="1">
            <a:spLocks noGrp="1"/>
          </p:cNvSpPr>
          <p:nvPr>
            <p:ph type="subTitle" idx="2"/>
          </p:nvPr>
        </p:nvSpPr>
        <p:spPr>
          <a:xfrm>
            <a:off x="5789053" y="1719874"/>
            <a:ext cx="2412600" cy="750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All</a:t>
            </a:r>
            <a:r>
              <a:rPr lang="it-IT"/>
              <a:t> </a:t>
            </a:r>
            <a:r>
              <a:rPr lang="it-IT" err="1"/>
              <a:t>audios</a:t>
            </a:r>
            <a:r>
              <a:rPr lang="it-IT"/>
              <a:t> </a:t>
            </a:r>
            <a:r>
              <a:rPr lang="it-IT" err="1"/>
              <a:t>were</a:t>
            </a:r>
            <a:r>
              <a:rPr lang="it-IT"/>
              <a:t> </a:t>
            </a:r>
            <a:r>
              <a:rPr lang="it-IT" err="1"/>
              <a:t>resampled</a:t>
            </a:r>
            <a:r>
              <a:rPr lang="it-IT"/>
              <a:t> </a:t>
            </a:r>
            <a:r>
              <a:rPr lang="it-IT" err="1"/>
              <a:t>at</a:t>
            </a:r>
            <a:r>
              <a:rPr lang="it-IT"/>
              <a:t> the </a:t>
            </a:r>
            <a:r>
              <a:rPr lang="it-IT" err="1"/>
              <a:t>most</a:t>
            </a:r>
            <a:r>
              <a:rPr lang="it-IT"/>
              <a:t> common frequency (4000 Hz)</a:t>
            </a:r>
            <a:endParaRPr/>
          </a:p>
        </p:txBody>
      </p:sp>
      <p:pic>
        <p:nvPicPr>
          <p:cNvPr id="3" name="Immagine 2" descr="Immagine che contiene cerchio, schermata, testo, Policromia&#10;&#10;Descrizione generata automaticamente">
            <a:extLst>
              <a:ext uri="{FF2B5EF4-FFF2-40B4-BE49-F238E27FC236}">
                <a16:creationId xmlns:a16="http://schemas.microsoft.com/office/drawing/2014/main" id="{A1DB0233-DEA0-200E-A19E-9FF407942500}"/>
              </a:ext>
            </a:extLst>
          </p:cNvPr>
          <p:cNvPicPr>
            <a:picLocks noChangeAspect="1"/>
          </p:cNvPicPr>
          <p:nvPr/>
        </p:nvPicPr>
        <p:blipFill>
          <a:blip r:embed="rId3">
            <a:clrChange>
              <a:clrFrom>
                <a:srgbClr val="111111"/>
              </a:clrFrom>
              <a:clrTo>
                <a:srgbClr val="111111">
                  <a:alpha val="0"/>
                </a:srgbClr>
              </a:clrTo>
            </a:clrChange>
          </a:blip>
          <a:stretch>
            <a:fillRect/>
          </a:stretch>
        </p:blipFill>
        <p:spPr>
          <a:xfrm>
            <a:off x="5552832" y="2688161"/>
            <a:ext cx="2885041" cy="2060744"/>
          </a:xfrm>
          <a:prstGeom prst="roundRect">
            <a:avLst>
              <a:gd name="adj" fmla="val 8594"/>
            </a:avLst>
          </a:prstGeom>
          <a:solidFill>
            <a:srgbClr val="FFFFFF">
              <a:shade val="85000"/>
              <a:alpha val="2061"/>
            </a:srgbClr>
          </a:solidFill>
          <a:ln>
            <a:noFill/>
          </a:ln>
          <a:effectLst>
            <a:reflection blurRad="12700" stA="38000" endPos="28000" dist="5000" dir="5400000" sy="-100000" algn="bl" rotWithShape="0"/>
          </a:effectLst>
        </p:spPr>
      </p:pic>
      <p:pic>
        <p:nvPicPr>
          <p:cNvPr id="8" name="Immagine 7">
            <a:extLst>
              <a:ext uri="{FF2B5EF4-FFF2-40B4-BE49-F238E27FC236}">
                <a16:creationId xmlns:a16="http://schemas.microsoft.com/office/drawing/2014/main" id="{B9342576-1ED9-9E88-BC67-F5636C413E8E}"/>
              </a:ext>
            </a:extLst>
          </p:cNvPr>
          <p:cNvPicPr>
            <a:picLocks noChangeAspect="1"/>
          </p:cNvPicPr>
          <p:nvPr/>
        </p:nvPicPr>
        <p:blipFill rotWithShape="1">
          <a:blip r:embed="rId4">
            <a:clrChange>
              <a:clrFrom>
                <a:srgbClr val="000000"/>
              </a:clrFrom>
              <a:clrTo>
                <a:srgbClr val="000000">
                  <a:alpha val="0"/>
                </a:srgbClr>
              </a:clrTo>
            </a:clrChange>
            <a:duotone>
              <a:prstClr val="black"/>
              <a:srgbClr val="636EFB">
                <a:tint val="45000"/>
                <a:satMod val="400000"/>
              </a:srgbClr>
            </a:duotone>
          </a:blip>
          <a:srcRect r="24945"/>
          <a:stretch/>
        </p:blipFill>
        <p:spPr>
          <a:xfrm>
            <a:off x="720000" y="2758994"/>
            <a:ext cx="4373880" cy="1919077"/>
          </a:xfrm>
          <a:prstGeom prst="roundRect">
            <a:avLst>
              <a:gd name="adj" fmla="val 8594"/>
            </a:avLst>
          </a:prstGeom>
          <a:solidFill>
            <a:srgbClr val="FFFFFF">
              <a:shade val="85000"/>
              <a:alpha val="2204"/>
            </a:srgbClr>
          </a:solidFill>
          <a:ln>
            <a:noFill/>
          </a:ln>
          <a:effectLst>
            <a:reflection blurRad="12700" stA="38000" endPos="28000" dist="5000" dir="5400000" sy="-100000" algn="bl" rotWithShape="0"/>
          </a:effectLst>
        </p:spPr>
      </p:pic>
      <p:pic>
        <p:nvPicPr>
          <p:cNvPr id="2" name="Google Shape;285;p29">
            <a:extLst>
              <a:ext uri="{FF2B5EF4-FFF2-40B4-BE49-F238E27FC236}">
                <a16:creationId xmlns:a16="http://schemas.microsoft.com/office/drawing/2014/main" id="{B3FCEBD5-8C52-E706-FB75-E8058DAC42F6}"/>
              </a:ext>
            </a:extLst>
          </p:cNvPr>
          <p:cNvPicPr preferRelativeResize="0"/>
          <p:nvPr/>
        </p:nvPicPr>
        <p:blipFill rotWithShape="1">
          <a:blip r:embed="rId5">
            <a:alphaModFix/>
          </a:blip>
          <a:srcRect l="14302" t="13395" r="14294" b="13403"/>
          <a:stretch/>
        </p:blipFill>
        <p:spPr>
          <a:xfrm>
            <a:off x="7944327" y="319780"/>
            <a:ext cx="257326" cy="263817"/>
          </a:xfrm>
          <a:prstGeom prst="rect">
            <a:avLst/>
          </a:prstGeom>
          <a:noFill/>
          <a:ln>
            <a:noFill/>
          </a:ln>
        </p:spPr>
      </p:pic>
    </p:spTree>
    <p:extLst>
      <p:ext uri="{BB962C8B-B14F-4D97-AF65-F5344CB8AC3E}">
        <p14:creationId xmlns:p14="http://schemas.microsoft.com/office/powerpoint/2010/main" val="334268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2" name="Immagine 1">
            <a:extLst>
              <a:ext uri="{FF2B5EF4-FFF2-40B4-BE49-F238E27FC236}">
                <a16:creationId xmlns:a16="http://schemas.microsoft.com/office/drawing/2014/main" id="{071CDE7C-81D5-A863-B468-466159C4606F}"/>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107059" y="1500464"/>
            <a:ext cx="5756291" cy="2742930"/>
          </a:xfrm>
          <a:prstGeom prst="roundRect">
            <a:avLst>
              <a:gd name="adj" fmla="val 8594"/>
            </a:avLst>
          </a:prstGeom>
          <a:solidFill>
            <a:srgbClr val="FFFFFF">
              <a:shade val="85000"/>
              <a:alpha val="1921"/>
            </a:srgbClr>
          </a:solidFill>
          <a:ln>
            <a:noFill/>
          </a:ln>
          <a:effectLst>
            <a:reflection blurRad="12700" endPos="0" dist="5000" dir="5400000" sy="-100000" algn="bl" rotWithShape="0"/>
          </a:effectLst>
        </p:spPr>
      </p:pic>
      <p:graphicFrame>
        <p:nvGraphicFramePr>
          <p:cNvPr id="54" name="Google Shape;615;p41">
            <a:extLst>
              <a:ext uri="{FF2B5EF4-FFF2-40B4-BE49-F238E27FC236}">
                <a16:creationId xmlns:a16="http://schemas.microsoft.com/office/drawing/2014/main" id="{FA526D8F-BFD8-9829-E6E8-4CE3506C37AD}"/>
              </a:ext>
            </a:extLst>
          </p:cNvPr>
          <p:cNvGraphicFramePr/>
          <p:nvPr>
            <p:extLst>
              <p:ext uri="{D42A27DB-BD31-4B8C-83A1-F6EECF244321}">
                <p14:modId xmlns:p14="http://schemas.microsoft.com/office/powerpoint/2010/main" val="2838740257"/>
              </p:ext>
            </p:extLst>
          </p:nvPr>
        </p:nvGraphicFramePr>
        <p:xfrm>
          <a:off x="569008" y="1500464"/>
          <a:ext cx="2099990" cy="2742930"/>
        </p:xfrm>
        <a:graphic>
          <a:graphicData uri="http://schemas.openxmlformats.org/drawingml/2006/table">
            <a:tbl>
              <a:tblPr>
                <a:tableStyleId>{5940675A-B579-460E-94D1-54222C63F5DA}</a:tableStyleId>
              </a:tblPr>
              <a:tblGrid>
                <a:gridCol w="1090913">
                  <a:extLst>
                    <a:ext uri="{9D8B030D-6E8A-4147-A177-3AD203B41FA5}">
                      <a16:colId xmlns:a16="http://schemas.microsoft.com/office/drawing/2014/main" val="20000"/>
                    </a:ext>
                  </a:extLst>
                </a:gridCol>
                <a:gridCol w="1009077">
                  <a:extLst>
                    <a:ext uri="{9D8B030D-6E8A-4147-A177-3AD203B41FA5}">
                      <a16:colId xmlns:a16="http://schemas.microsoft.com/office/drawing/2014/main" val="20001"/>
                    </a:ext>
                  </a:extLst>
                </a:gridCol>
              </a:tblGrid>
              <a:tr h="2872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800" b="1">
                          <a:solidFill>
                            <a:schemeClr val="accent4"/>
                          </a:solidFill>
                          <a:sym typeface="Syne"/>
                        </a:rPr>
                        <a:t>TYPE</a:t>
                      </a:r>
                      <a:endParaRPr lang="en-GB"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b="1">
                          <a:solidFill>
                            <a:schemeClr val="accent4"/>
                          </a:solidFill>
                          <a:sym typeface="Syne"/>
                        </a:rPr>
                        <a:t>N° FEATURES</a:t>
                      </a:r>
                      <a:endParaRPr lang="it-IT" sz="800" b="1">
                        <a:solidFill>
                          <a:schemeClr val="accent4"/>
                        </a:solidFill>
                        <a:latin typeface="Syne"/>
                        <a:ea typeface="Syne"/>
                        <a:cs typeface="Syne"/>
                        <a:sym typeface="Syne"/>
                      </a:endParaRPr>
                    </a:p>
                  </a:txBody>
                  <a:tcPr marL="91425" marR="91425" marT="91425" marB="91425" anchor="ctr"/>
                </a:tc>
                <a:extLst>
                  <a:ext uri="{0D108BD9-81ED-4DB2-BD59-A6C34878D82A}">
                    <a16:rowId xmlns:a16="http://schemas.microsoft.com/office/drawing/2014/main" val="10000"/>
                  </a:ext>
                </a:extLst>
              </a:tr>
              <a:tr h="287218">
                <a:tc>
                  <a:txBody>
                    <a:bodyPr/>
                    <a:lstStyle/>
                    <a:p>
                      <a:pPr marL="0" lvl="0" indent="0" algn="l" rtl="0">
                        <a:spcBef>
                          <a:spcPts val="0"/>
                        </a:spcBef>
                        <a:spcAft>
                          <a:spcPts val="0"/>
                        </a:spcAft>
                        <a:buNone/>
                      </a:pPr>
                      <a:r>
                        <a:rPr lang="it-IT" sz="800" b="1">
                          <a:solidFill>
                            <a:schemeClr val="accent4"/>
                          </a:solidFill>
                          <a:sym typeface="Syne"/>
                        </a:rPr>
                        <a:t>MFCC</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30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1"/>
                  </a:ext>
                </a:extLst>
              </a:tr>
              <a:tr h="287218">
                <a:tc>
                  <a:txBody>
                    <a:bodyPr/>
                    <a:lstStyle/>
                    <a:p>
                      <a:pPr marL="0" lvl="0" indent="0" algn="l" rtl="0">
                        <a:spcBef>
                          <a:spcPts val="0"/>
                        </a:spcBef>
                        <a:spcAft>
                          <a:spcPts val="0"/>
                        </a:spcAft>
                        <a:buNone/>
                      </a:pPr>
                      <a:r>
                        <a:rPr lang="it-IT" sz="800" b="1">
                          <a:solidFill>
                            <a:schemeClr val="accent4"/>
                          </a:solidFill>
                          <a:sym typeface="Syne"/>
                        </a:rPr>
                        <a:t>Chroma STFT</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12</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2"/>
                  </a:ext>
                </a:extLst>
              </a:tr>
              <a:tr h="287218">
                <a:tc>
                  <a:txBody>
                    <a:bodyPr/>
                    <a:lstStyle/>
                    <a:p>
                      <a:pPr marL="0" lvl="0" indent="0" algn="l" rtl="0">
                        <a:spcBef>
                          <a:spcPts val="0"/>
                        </a:spcBef>
                        <a:spcAft>
                          <a:spcPts val="0"/>
                        </a:spcAft>
                        <a:buNone/>
                      </a:pPr>
                      <a:r>
                        <a:rPr lang="it-IT" sz="800" b="1">
                          <a:solidFill>
                            <a:schemeClr val="accent4"/>
                          </a:solidFill>
                          <a:sym typeface="Syne"/>
                        </a:rPr>
                        <a:t>CQT</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70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3"/>
                  </a:ext>
                </a:extLst>
              </a:tr>
              <a:tr h="287218">
                <a:tc>
                  <a:txBody>
                    <a:bodyPr/>
                    <a:lstStyle/>
                    <a:p>
                      <a:pPr marL="0" lvl="0" indent="0" algn="l" rtl="0">
                        <a:spcBef>
                          <a:spcPts val="0"/>
                        </a:spcBef>
                        <a:spcAft>
                          <a:spcPts val="0"/>
                        </a:spcAft>
                        <a:buNone/>
                      </a:pPr>
                      <a:r>
                        <a:rPr lang="it-IT" sz="800" b="1">
                          <a:solidFill>
                            <a:schemeClr val="accent4"/>
                          </a:solidFill>
                          <a:sym typeface="Syne"/>
                        </a:rPr>
                        <a:t>RMSE</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40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4"/>
                  </a:ext>
                </a:extLst>
              </a:tr>
              <a:tr h="287218">
                <a:tc>
                  <a:txBody>
                    <a:bodyPr/>
                    <a:lstStyle/>
                    <a:p>
                      <a:pPr marL="0" lvl="0" indent="0" algn="l" rtl="0">
                        <a:spcBef>
                          <a:spcPts val="0"/>
                        </a:spcBef>
                        <a:spcAft>
                          <a:spcPts val="0"/>
                        </a:spcAft>
                        <a:buNone/>
                      </a:pPr>
                      <a:r>
                        <a:rPr lang="it-IT" sz="800" b="1">
                          <a:solidFill>
                            <a:schemeClr val="accent4"/>
                          </a:solidFill>
                          <a:sym typeface="Syne"/>
                        </a:rPr>
                        <a:t>ZCR</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40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5"/>
                  </a:ext>
                </a:extLst>
              </a:tr>
              <a:tr h="287218">
                <a:tc>
                  <a:txBody>
                    <a:bodyPr/>
                    <a:lstStyle/>
                    <a:p>
                      <a:pPr marL="0" lvl="0" indent="0" algn="l" rtl="0">
                        <a:spcBef>
                          <a:spcPts val="0"/>
                        </a:spcBef>
                        <a:spcAft>
                          <a:spcPts val="0"/>
                        </a:spcAft>
                        <a:buNone/>
                      </a:pPr>
                      <a:r>
                        <a:rPr lang="it-IT" sz="800" b="1">
                          <a:solidFill>
                            <a:schemeClr val="accent4"/>
                          </a:solidFill>
                          <a:sym typeface="Syne"/>
                        </a:rPr>
                        <a:t>SB</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60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6"/>
                  </a:ext>
                </a:extLst>
              </a:tr>
              <a:tr h="287218">
                <a:tc>
                  <a:txBody>
                    <a:bodyPr/>
                    <a:lstStyle/>
                    <a:p>
                      <a:pPr marL="0" lvl="0" indent="0" algn="l" rtl="0">
                        <a:spcBef>
                          <a:spcPts val="0"/>
                        </a:spcBef>
                        <a:spcAft>
                          <a:spcPts val="0"/>
                        </a:spcAft>
                        <a:buNone/>
                      </a:pPr>
                      <a:r>
                        <a:rPr lang="it-IT" sz="800" b="1">
                          <a:solidFill>
                            <a:schemeClr val="accent4"/>
                          </a:solidFill>
                          <a:sym typeface="Syne"/>
                        </a:rPr>
                        <a:t>SC</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40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10007"/>
                  </a:ext>
                </a:extLst>
              </a:tr>
              <a:tr h="287218">
                <a:tc>
                  <a:txBody>
                    <a:bodyPr/>
                    <a:lstStyle/>
                    <a:p>
                      <a:pPr marL="0" lvl="0" indent="0" algn="l" rtl="0">
                        <a:spcBef>
                          <a:spcPts val="0"/>
                        </a:spcBef>
                        <a:spcAft>
                          <a:spcPts val="0"/>
                        </a:spcAft>
                        <a:buNone/>
                      </a:pPr>
                      <a:r>
                        <a:rPr lang="it-IT" sz="800" b="1">
                          <a:solidFill>
                            <a:schemeClr val="accent4"/>
                          </a:solidFill>
                          <a:sym typeface="Syne"/>
                        </a:rPr>
                        <a:t>SR</a:t>
                      </a:r>
                      <a:endParaRPr lang="it-IT" sz="800" b="1">
                        <a:solidFill>
                          <a:schemeClr val="accent4"/>
                        </a:solidFill>
                        <a:latin typeface="Syne"/>
                        <a:ea typeface="Syne"/>
                        <a:cs typeface="Syne"/>
                        <a:sym typeface="Syne"/>
                      </a:endParaRPr>
                    </a:p>
                  </a:txBody>
                  <a:tcPr marL="91425" marR="91425" marT="91425" marB="91425" anchor="ctr"/>
                </a:tc>
                <a:tc>
                  <a:txBody>
                    <a:bodyPr/>
                    <a:lstStyle/>
                    <a:p>
                      <a:pPr marL="0" lvl="0" indent="0" algn="ctr" rtl="0">
                        <a:spcBef>
                          <a:spcPts val="0"/>
                        </a:spcBef>
                        <a:spcAft>
                          <a:spcPts val="0"/>
                        </a:spcAft>
                        <a:buNone/>
                      </a:pPr>
                      <a:r>
                        <a:rPr lang="it-IT" sz="800">
                          <a:solidFill>
                            <a:schemeClr val="dk1"/>
                          </a:solidFill>
                          <a:sym typeface="Hanken Grotesk"/>
                        </a:rPr>
                        <a:t>40</a:t>
                      </a:r>
                      <a:endParaRPr lang="it-IT" sz="800">
                        <a:solidFill>
                          <a:schemeClr val="dk1"/>
                        </a:solidFill>
                        <a:latin typeface="Hanken Grotesk"/>
                        <a:ea typeface="Hanken Grotesk"/>
                        <a:cs typeface="Hanken Grotesk"/>
                        <a:sym typeface="Hanken Grotesk"/>
                      </a:endParaRPr>
                    </a:p>
                  </a:txBody>
                  <a:tcPr marL="91425" marR="91425" marT="91425" marB="91425" anchor="ctr"/>
                </a:tc>
                <a:extLst>
                  <a:ext uri="{0D108BD9-81ED-4DB2-BD59-A6C34878D82A}">
                    <a16:rowId xmlns:a16="http://schemas.microsoft.com/office/drawing/2014/main" val="2013755095"/>
                  </a:ext>
                </a:extLst>
              </a:tr>
            </a:tbl>
          </a:graphicData>
        </a:graphic>
      </p:graphicFrame>
      <p:sp>
        <p:nvSpPr>
          <p:cNvPr id="5" name="Google Shape;385;p35">
            <a:extLst>
              <a:ext uri="{FF2B5EF4-FFF2-40B4-BE49-F238E27FC236}">
                <a16:creationId xmlns:a16="http://schemas.microsoft.com/office/drawing/2014/main" id="{9CE37E60-CD02-2065-A7F5-99F17BC05351}"/>
              </a:ext>
            </a:extLst>
          </p:cNvPr>
          <p:cNvSpPr txBox="1">
            <a:spLocks/>
          </p:cNvSpPr>
          <p:nvPr/>
        </p:nvSpPr>
        <p:spPr>
          <a:xfrm>
            <a:off x="720000" y="3945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2pPr>
            <a:lvl3pPr marR="0" lvl="2"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3pPr>
            <a:lvl4pPr marR="0" lvl="3"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4pPr>
            <a:lvl5pPr marR="0" lvl="4"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5pPr>
            <a:lvl6pPr marR="0" lvl="5"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6pPr>
            <a:lvl7pPr marR="0" lvl="6"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7pPr>
            <a:lvl8pPr marR="0" lvl="7"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8pPr>
            <a:lvl9pPr marR="0" lvl="8"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9pPr>
          </a:lstStyle>
          <a:p>
            <a:r>
              <a:rPr lang="it-IT" sz="3200"/>
              <a:t>FEATURES EXTRACTION</a:t>
            </a:r>
            <a:endParaRPr lang="en-GB" sz="3200"/>
          </a:p>
        </p:txBody>
      </p:sp>
      <p:pic>
        <p:nvPicPr>
          <p:cNvPr id="3" name="Google Shape;285;p29">
            <a:extLst>
              <a:ext uri="{FF2B5EF4-FFF2-40B4-BE49-F238E27FC236}">
                <a16:creationId xmlns:a16="http://schemas.microsoft.com/office/drawing/2014/main" id="{5B359FEE-5365-01ED-63AC-5F0E768EA742}"/>
              </a:ext>
            </a:extLst>
          </p:cNvPr>
          <p:cNvPicPr preferRelativeResize="0"/>
          <p:nvPr/>
        </p:nvPicPr>
        <p:blipFill rotWithShape="1">
          <a:blip r:embed="rId4">
            <a:alphaModFix/>
          </a:blip>
          <a:srcRect l="14302" t="13395" r="14294" b="13403"/>
          <a:stretch/>
        </p:blipFill>
        <p:spPr>
          <a:xfrm>
            <a:off x="7934537" y="549036"/>
            <a:ext cx="257326" cy="263817"/>
          </a:xfrm>
          <a:prstGeom prst="rect">
            <a:avLst/>
          </a:prstGeom>
          <a:noFill/>
          <a:ln>
            <a:noFill/>
          </a:ln>
        </p:spPr>
      </p:pic>
    </p:spTree>
    <p:extLst>
      <p:ext uri="{BB962C8B-B14F-4D97-AF65-F5344CB8AC3E}">
        <p14:creationId xmlns:p14="http://schemas.microsoft.com/office/powerpoint/2010/main" val="143901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2" name="Google Shape;285;p29">
            <a:extLst>
              <a:ext uri="{FF2B5EF4-FFF2-40B4-BE49-F238E27FC236}">
                <a16:creationId xmlns:a16="http://schemas.microsoft.com/office/drawing/2014/main" id="{7AE05A95-350E-6DA8-CEAC-E29017025164}"/>
              </a:ext>
            </a:extLst>
          </p:cNvPr>
          <p:cNvPicPr preferRelativeResize="0"/>
          <p:nvPr/>
        </p:nvPicPr>
        <p:blipFill rotWithShape="1">
          <a:blip r:embed="rId3">
            <a:alphaModFix/>
          </a:blip>
          <a:srcRect l="14302" t="13395" r="14294" b="13403"/>
          <a:stretch/>
        </p:blipFill>
        <p:spPr>
          <a:xfrm>
            <a:off x="6620159" y="4231652"/>
            <a:ext cx="689835" cy="698941"/>
          </a:xfrm>
          <a:prstGeom prst="rect">
            <a:avLst/>
          </a:prstGeom>
          <a:noFill/>
          <a:ln>
            <a:noFill/>
          </a:ln>
        </p:spPr>
      </p:pic>
      <p:sp>
        <p:nvSpPr>
          <p:cNvPr id="5" name="Google Shape;385;p35">
            <a:extLst>
              <a:ext uri="{FF2B5EF4-FFF2-40B4-BE49-F238E27FC236}">
                <a16:creationId xmlns:a16="http://schemas.microsoft.com/office/drawing/2014/main" id="{9CE37E60-CD02-2065-A7F5-99F17BC05351}"/>
              </a:ext>
            </a:extLst>
          </p:cNvPr>
          <p:cNvSpPr txBox="1">
            <a:spLocks/>
          </p:cNvSpPr>
          <p:nvPr/>
        </p:nvSpPr>
        <p:spPr>
          <a:xfrm>
            <a:off x="720000" y="3945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2pPr>
            <a:lvl3pPr marR="0" lvl="2"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3pPr>
            <a:lvl4pPr marR="0" lvl="3"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4pPr>
            <a:lvl5pPr marR="0" lvl="4"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5pPr>
            <a:lvl6pPr marR="0" lvl="5"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6pPr>
            <a:lvl7pPr marR="0" lvl="6"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7pPr>
            <a:lvl8pPr marR="0" lvl="7"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8pPr>
            <a:lvl9pPr marR="0" lvl="8"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9pPr>
          </a:lstStyle>
          <a:p>
            <a:r>
              <a:rPr lang="it-IT" sz="3200"/>
              <a:t>CORRELATION ANALYSIS</a:t>
            </a:r>
            <a:endParaRPr lang="en-GB" sz="3200"/>
          </a:p>
        </p:txBody>
      </p:sp>
      <p:pic>
        <p:nvPicPr>
          <p:cNvPr id="4" name="Immagine 3">
            <a:extLst>
              <a:ext uri="{FF2B5EF4-FFF2-40B4-BE49-F238E27FC236}">
                <a16:creationId xmlns:a16="http://schemas.microsoft.com/office/drawing/2014/main" id="{5E9B1F9B-AC59-1AFC-C51D-BA4E75C145CA}"/>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4661828" y="1111213"/>
            <a:ext cx="4147824" cy="2873381"/>
          </a:xfrm>
          <a:prstGeom prst="roundRect">
            <a:avLst>
              <a:gd name="adj" fmla="val 8594"/>
            </a:avLst>
          </a:prstGeom>
          <a:solidFill>
            <a:srgbClr val="FFFFFF">
              <a:shade val="85000"/>
              <a:alpha val="1921"/>
            </a:srgbClr>
          </a:solidFill>
          <a:ln>
            <a:noFill/>
          </a:ln>
          <a:effectLst>
            <a:reflection blurRad="12700" endPos="0" dist="5000" dir="5400000" sy="-100000" algn="bl" rotWithShape="0"/>
          </a:effectLst>
        </p:spPr>
      </p:pic>
      <p:sp>
        <p:nvSpPr>
          <p:cNvPr id="17" name="Google Shape;491;p37">
            <a:extLst>
              <a:ext uri="{FF2B5EF4-FFF2-40B4-BE49-F238E27FC236}">
                <a16:creationId xmlns:a16="http://schemas.microsoft.com/office/drawing/2014/main" id="{61F85534-2018-03CB-C303-A590E6AC3876}"/>
              </a:ext>
            </a:extLst>
          </p:cNvPr>
          <p:cNvSpPr txBox="1">
            <a:spLocks noGrp="1"/>
          </p:cNvSpPr>
          <p:nvPr/>
        </p:nvSpPr>
        <p:spPr>
          <a:xfrm>
            <a:off x="367383" y="2238543"/>
            <a:ext cx="4204617" cy="67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err="1"/>
              <a:t>Removed</a:t>
            </a:r>
            <a:r>
              <a:rPr lang="it-IT"/>
              <a:t> features with a </a:t>
            </a:r>
            <a:r>
              <a:rPr lang="it-IT" err="1"/>
              <a:t>correlation</a:t>
            </a:r>
            <a:r>
              <a:rPr lang="it-IT"/>
              <a:t> </a:t>
            </a:r>
            <a:r>
              <a:rPr lang="it-IT" err="1"/>
              <a:t>lower</a:t>
            </a:r>
            <a:r>
              <a:rPr lang="it-IT"/>
              <a:t> </a:t>
            </a:r>
            <a:r>
              <a:rPr lang="it-IT" err="1"/>
              <a:t>than</a:t>
            </a:r>
            <a:r>
              <a:rPr lang="it-IT"/>
              <a:t> a </a:t>
            </a:r>
            <a:r>
              <a:rPr lang="it-IT" err="1"/>
              <a:t>threshold</a:t>
            </a:r>
            <a:endParaRPr lang="it-IT"/>
          </a:p>
        </p:txBody>
      </p:sp>
      <p:sp>
        <p:nvSpPr>
          <p:cNvPr id="18" name="Google Shape;492;p37">
            <a:extLst>
              <a:ext uri="{FF2B5EF4-FFF2-40B4-BE49-F238E27FC236}">
                <a16:creationId xmlns:a16="http://schemas.microsoft.com/office/drawing/2014/main" id="{6876D772-25CE-02DE-EB2A-F21416BA4E4E}"/>
              </a:ext>
            </a:extLst>
          </p:cNvPr>
          <p:cNvSpPr txBox="1">
            <a:spLocks noGrp="1"/>
          </p:cNvSpPr>
          <p:nvPr/>
        </p:nvSpPr>
        <p:spPr>
          <a:xfrm>
            <a:off x="402152" y="3797804"/>
            <a:ext cx="4169848" cy="67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err="1"/>
              <a:t>Removed</a:t>
            </a:r>
            <a:r>
              <a:rPr lang="it-IT"/>
              <a:t> features with a </a:t>
            </a:r>
            <a:r>
              <a:rPr lang="it-IT" err="1"/>
              <a:t>correlation</a:t>
            </a:r>
            <a:r>
              <a:rPr lang="it-IT"/>
              <a:t> </a:t>
            </a:r>
            <a:r>
              <a:rPr lang="it-IT" err="1"/>
              <a:t>higher</a:t>
            </a:r>
            <a:r>
              <a:rPr lang="it-IT"/>
              <a:t> </a:t>
            </a:r>
            <a:r>
              <a:rPr lang="it-IT" err="1"/>
              <a:t>than</a:t>
            </a:r>
            <a:r>
              <a:rPr lang="it-IT"/>
              <a:t> a </a:t>
            </a:r>
            <a:r>
              <a:rPr lang="it-IT" err="1"/>
              <a:t>threshold</a:t>
            </a:r>
            <a:r>
              <a:rPr lang="it-IT"/>
              <a:t> with more </a:t>
            </a:r>
            <a:r>
              <a:rPr lang="it-IT" err="1"/>
              <a:t>than</a:t>
            </a:r>
            <a:r>
              <a:rPr lang="it-IT"/>
              <a:t> </a:t>
            </a:r>
            <a:r>
              <a:rPr lang="it-IT" err="1"/>
              <a:t>N</a:t>
            </a:r>
            <a:r>
              <a:rPr lang="it-IT"/>
              <a:t> </a:t>
            </a:r>
            <a:r>
              <a:rPr lang="it-IT" err="1"/>
              <a:t>other</a:t>
            </a:r>
            <a:r>
              <a:rPr lang="it-IT"/>
              <a:t> features</a:t>
            </a:r>
          </a:p>
        </p:txBody>
      </p:sp>
      <p:sp>
        <p:nvSpPr>
          <p:cNvPr id="19" name="Google Shape;495;p37">
            <a:extLst>
              <a:ext uri="{FF2B5EF4-FFF2-40B4-BE49-F238E27FC236}">
                <a16:creationId xmlns:a16="http://schemas.microsoft.com/office/drawing/2014/main" id="{5EDB9074-3837-8F80-B870-8EF4DF4FC1B1}"/>
              </a:ext>
            </a:extLst>
          </p:cNvPr>
          <p:cNvSpPr txBox="1">
            <a:spLocks noGrp="1"/>
          </p:cNvSpPr>
          <p:nvPr/>
        </p:nvSpPr>
        <p:spPr>
          <a:xfrm>
            <a:off x="611794" y="1858594"/>
            <a:ext cx="3761084"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en">
                <a:solidFill>
                  <a:schemeClr val="accent4"/>
                </a:solidFill>
              </a:rPr>
              <a:t>Correlation with Target</a:t>
            </a:r>
            <a:endParaRPr>
              <a:solidFill>
                <a:schemeClr val="accent4"/>
              </a:solidFill>
            </a:endParaRPr>
          </a:p>
        </p:txBody>
      </p:sp>
      <p:sp>
        <p:nvSpPr>
          <p:cNvPr id="20" name="Google Shape;496;p37">
            <a:extLst>
              <a:ext uri="{FF2B5EF4-FFF2-40B4-BE49-F238E27FC236}">
                <a16:creationId xmlns:a16="http://schemas.microsoft.com/office/drawing/2014/main" id="{A9913411-AD89-C9C4-A37D-E1B4756084F7}"/>
              </a:ext>
            </a:extLst>
          </p:cNvPr>
          <p:cNvSpPr txBox="1">
            <a:spLocks noGrp="1"/>
          </p:cNvSpPr>
          <p:nvPr/>
        </p:nvSpPr>
        <p:spPr>
          <a:xfrm>
            <a:off x="518357" y="3401979"/>
            <a:ext cx="3999865"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en">
                <a:solidFill>
                  <a:schemeClr val="accent4"/>
                </a:solidFill>
              </a:rPr>
              <a:t>Feature Correlation</a:t>
            </a:r>
            <a:endParaRPr>
              <a:solidFill>
                <a:schemeClr val="accent4"/>
              </a:solidFill>
            </a:endParaRPr>
          </a:p>
        </p:txBody>
      </p:sp>
      <p:grpSp>
        <p:nvGrpSpPr>
          <p:cNvPr id="10" name="Google Shape;10391;p64">
            <a:extLst>
              <a:ext uri="{FF2B5EF4-FFF2-40B4-BE49-F238E27FC236}">
                <a16:creationId xmlns:a16="http://schemas.microsoft.com/office/drawing/2014/main" id="{55284721-D6E3-9057-411E-D0FD9E426985}"/>
              </a:ext>
            </a:extLst>
          </p:cNvPr>
          <p:cNvGrpSpPr/>
          <p:nvPr/>
        </p:nvGrpSpPr>
        <p:grpSpPr>
          <a:xfrm>
            <a:off x="2317237" y="1392104"/>
            <a:ext cx="355099" cy="355481"/>
            <a:chOff x="3539102" y="2427549"/>
            <a:chExt cx="355099" cy="355481"/>
          </a:xfrm>
          <a:solidFill>
            <a:schemeClr val="accent4"/>
          </a:solidFill>
        </p:grpSpPr>
        <p:sp>
          <p:nvSpPr>
            <p:cNvPr id="11" name="Google Shape;10392;p64">
              <a:extLst>
                <a:ext uri="{FF2B5EF4-FFF2-40B4-BE49-F238E27FC236}">
                  <a16:creationId xmlns:a16="http://schemas.microsoft.com/office/drawing/2014/main" id="{D7CD76B3-1CC2-E99F-2E36-5B7A35AA86F9}"/>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w="9488" cap="flat">
              <a:noFill/>
              <a:prstDash val="solid"/>
              <a:miter/>
            </a:ln>
          </p:spPr>
          <p:txBody>
            <a:bodyPr rtlCol="0" anchor="ctr"/>
            <a:lstStyle/>
            <a:p>
              <a:endParaRPr/>
            </a:p>
          </p:txBody>
        </p:sp>
        <p:sp>
          <p:nvSpPr>
            <p:cNvPr id="12" name="Google Shape;10393;p64">
              <a:extLst>
                <a:ext uri="{FF2B5EF4-FFF2-40B4-BE49-F238E27FC236}">
                  <a16:creationId xmlns:a16="http://schemas.microsoft.com/office/drawing/2014/main" id="{BF17416C-3208-9776-85C7-51D6C06F1AB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w="9488" cap="flat">
              <a:noFill/>
              <a:prstDash val="solid"/>
              <a:miter/>
            </a:ln>
          </p:spPr>
          <p:txBody>
            <a:bodyPr rtlCol="0" anchor="ctr"/>
            <a:lstStyle/>
            <a:p>
              <a:endParaRPr/>
            </a:p>
          </p:txBody>
        </p:sp>
      </p:grpSp>
      <p:cxnSp>
        <p:nvCxnSpPr>
          <p:cNvPr id="13" name="Google Shape;394;p35">
            <a:extLst>
              <a:ext uri="{FF2B5EF4-FFF2-40B4-BE49-F238E27FC236}">
                <a16:creationId xmlns:a16="http://schemas.microsoft.com/office/drawing/2014/main" id="{FFA4B22E-762D-5992-147D-C96EE4D357D8}"/>
              </a:ext>
            </a:extLst>
          </p:cNvPr>
          <p:cNvCxnSpPr/>
          <p:nvPr/>
        </p:nvCxnSpPr>
        <p:spPr>
          <a:xfrm>
            <a:off x="2219387" y="1848893"/>
            <a:ext cx="550800" cy="0"/>
          </a:xfrm>
          <a:prstGeom prst="straightConnector1">
            <a:avLst/>
          </a:prstGeom>
          <a:noFill/>
          <a:ln w="9525" cap="flat" cmpd="sng">
            <a:solidFill>
              <a:schemeClr val="dk1"/>
            </a:solidFill>
            <a:prstDash val="solid"/>
            <a:round/>
            <a:headEnd type="none" w="med" len="med"/>
            <a:tailEnd type="none" w="med" len="med"/>
          </a:ln>
        </p:spPr>
      </p:cxnSp>
      <p:grpSp>
        <p:nvGrpSpPr>
          <p:cNvPr id="75" name="Google Shape;10333;p64">
            <a:extLst>
              <a:ext uri="{FF2B5EF4-FFF2-40B4-BE49-F238E27FC236}">
                <a16:creationId xmlns:a16="http://schemas.microsoft.com/office/drawing/2014/main" id="{43D82F89-806A-127B-94D4-D24AD4B72EBB}"/>
              </a:ext>
            </a:extLst>
          </p:cNvPr>
          <p:cNvGrpSpPr/>
          <p:nvPr/>
        </p:nvGrpSpPr>
        <p:grpSpPr>
          <a:xfrm>
            <a:off x="2314404" y="2967413"/>
            <a:ext cx="355863" cy="362293"/>
            <a:chOff x="7529411" y="2414659"/>
            <a:chExt cx="355863" cy="362293"/>
          </a:xfrm>
          <a:solidFill>
            <a:schemeClr val="accent4"/>
          </a:solidFill>
        </p:grpSpPr>
        <p:sp>
          <p:nvSpPr>
            <p:cNvPr id="76" name="Google Shape;10334;p64">
              <a:extLst>
                <a:ext uri="{FF2B5EF4-FFF2-40B4-BE49-F238E27FC236}">
                  <a16:creationId xmlns:a16="http://schemas.microsoft.com/office/drawing/2014/main" id="{9A4F9549-083C-4569-B01F-2C8B878D53E9}"/>
                </a:ext>
              </a:extLst>
            </p:cNvPr>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grpFill/>
            <a:ln w="9488" cap="flat">
              <a:noFill/>
              <a:prstDash val="solid"/>
              <a:miter/>
            </a:ln>
          </p:spPr>
          <p:txBody>
            <a:bodyPr rtlCol="0" anchor="ctr"/>
            <a:lstStyle/>
            <a:p>
              <a:endParaRPr/>
            </a:p>
          </p:txBody>
        </p:sp>
        <p:sp>
          <p:nvSpPr>
            <p:cNvPr id="77" name="Google Shape;10335;p64">
              <a:extLst>
                <a:ext uri="{FF2B5EF4-FFF2-40B4-BE49-F238E27FC236}">
                  <a16:creationId xmlns:a16="http://schemas.microsoft.com/office/drawing/2014/main" id="{A00CD536-C4C3-0097-A244-32BA8371E89F}"/>
                </a:ext>
              </a:extLst>
            </p:cNvPr>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grpFill/>
            <a:ln w="9488" cap="flat">
              <a:noFill/>
              <a:prstDash val="solid"/>
              <a:miter/>
            </a:ln>
          </p:spPr>
          <p:txBody>
            <a:bodyPr rtlCol="0" anchor="ctr"/>
            <a:lstStyle/>
            <a:p>
              <a:endParaRPr/>
            </a:p>
          </p:txBody>
        </p:sp>
        <p:sp>
          <p:nvSpPr>
            <p:cNvPr id="78" name="Google Shape;10336;p64">
              <a:extLst>
                <a:ext uri="{FF2B5EF4-FFF2-40B4-BE49-F238E27FC236}">
                  <a16:creationId xmlns:a16="http://schemas.microsoft.com/office/drawing/2014/main" id="{F545C02D-E918-F595-9B1B-003C18742596}"/>
                </a:ext>
              </a:extLst>
            </p:cNvPr>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grpFill/>
            <a:ln w="9488" cap="flat">
              <a:noFill/>
              <a:prstDash val="solid"/>
              <a:miter/>
            </a:ln>
          </p:spPr>
          <p:txBody>
            <a:bodyPr rtlCol="0" anchor="ctr"/>
            <a:lstStyle/>
            <a:p>
              <a:endParaRPr/>
            </a:p>
          </p:txBody>
        </p:sp>
        <p:sp>
          <p:nvSpPr>
            <p:cNvPr id="79" name="Google Shape;10337;p64">
              <a:extLst>
                <a:ext uri="{FF2B5EF4-FFF2-40B4-BE49-F238E27FC236}">
                  <a16:creationId xmlns:a16="http://schemas.microsoft.com/office/drawing/2014/main" id="{DD91EA85-D508-B781-83F2-0E18BC307D0F}"/>
                </a:ext>
              </a:extLst>
            </p:cNvPr>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grpFill/>
            <a:ln w="9488" cap="flat">
              <a:noFill/>
              <a:prstDash val="solid"/>
              <a:miter/>
            </a:ln>
          </p:spPr>
          <p:txBody>
            <a:bodyPr rtlCol="0" anchor="ctr"/>
            <a:lstStyle/>
            <a:p>
              <a:endParaRPr/>
            </a:p>
          </p:txBody>
        </p:sp>
        <p:sp>
          <p:nvSpPr>
            <p:cNvPr id="80" name="Google Shape;10338;p64">
              <a:extLst>
                <a:ext uri="{FF2B5EF4-FFF2-40B4-BE49-F238E27FC236}">
                  <a16:creationId xmlns:a16="http://schemas.microsoft.com/office/drawing/2014/main" id="{3A4167AF-F73F-D3BA-B78D-FF40567C3893}"/>
                </a:ext>
              </a:extLst>
            </p:cNvPr>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grpFill/>
            <a:ln w="9488" cap="flat">
              <a:noFill/>
              <a:prstDash val="solid"/>
              <a:miter/>
            </a:ln>
          </p:spPr>
          <p:txBody>
            <a:bodyPr rtlCol="0" anchor="ctr"/>
            <a:lstStyle/>
            <a:p>
              <a:endParaRPr/>
            </a:p>
          </p:txBody>
        </p:sp>
        <p:sp>
          <p:nvSpPr>
            <p:cNvPr id="81" name="Google Shape;10339;p64">
              <a:extLst>
                <a:ext uri="{FF2B5EF4-FFF2-40B4-BE49-F238E27FC236}">
                  <a16:creationId xmlns:a16="http://schemas.microsoft.com/office/drawing/2014/main" id="{87BAADEF-5A25-91F2-50FB-EDF40D9CB082}"/>
                </a:ext>
              </a:extLst>
            </p:cNvPr>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grpFill/>
            <a:ln w="9488" cap="flat">
              <a:noFill/>
              <a:prstDash val="solid"/>
              <a:miter/>
            </a:ln>
          </p:spPr>
          <p:txBody>
            <a:bodyPr rtlCol="0" anchor="ctr"/>
            <a:lstStyle/>
            <a:p>
              <a:endParaRPr/>
            </a:p>
          </p:txBody>
        </p:sp>
        <p:sp>
          <p:nvSpPr>
            <p:cNvPr id="82" name="Google Shape;10340;p64">
              <a:extLst>
                <a:ext uri="{FF2B5EF4-FFF2-40B4-BE49-F238E27FC236}">
                  <a16:creationId xmlns:a16="http://schemas.microsoft.com/office/drawing/2014/main" id="{79B71A68-163A-94FA-5216-C0166399A9B9}"/>
                </a:ext>
              </a:extLst>
            </p:cNvPr>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grpFill/>
            <a:ln w="9488" cap="flat">
              <a:noFill/>
              <a:prstDash val="solid"/>
              <a:miter/>
            </a:ln>
          </p:spPr>
          <p:txBody>
            <a:bodyPr rtlCol="0" anchor="ctr"/>
            <a:lstStyle/>
            <a:p>
              <a:endParaRPr/>
            </a:p>
          </p:txBody>
        </p:sp>
        <p:sp>
          <p:nvSpPr>
            <p:cNvPr id="83" name="Google Shape;10341;p64">
              <a:extLst>
                <a:ext uri="{FF2B5EF4-FFF2-40B4-BE49-F238E27FC236}">
                  <a16:creationId xmlns:a16="http://schemas.microsoft.com/office/drawing/2014/main" id="{F6672734-61D7-5F26-65A8-3E23521B8E0D}"/>
                </a:ext>
              </a:extLst>
            </p:cNvPr>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grpFill/>
            <a:ln w="9488" cap="flat">
              <a:noFill/>
              <a:prstDash val="solid"/>
              <a:miter/>
            </a:ln>
          </p:spPr>
          <p:txBody>
            <a:bodyPr rtlCol="0" anchor="ctr"/>
            <a:lstStyle/>
            <a:p>
              <a:endParaRPr/>
            </a:p>
          </p:txBody>
        </p:sp>
        <p:sp>
          <p:nvSpPr>
            <p:cNvPr id="84" name="Google Shape;10342;p64">
              <a:extLst>
                <a:ext uri="{FF2B5EF4-FFF2-40B4-BE49-F238E27FC236}">
                  <a16:creationId xmlns:a16="http://schemas.microsoft.com/office/drawing/2014/main" id="{73F62ACA-9402-A76C-0437-73E134B01D70}"/>
                </a:ext>
              </a:extLst>
            </p:cNvPr>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grpFill/>
            <a:ln w="9488" cap="flat">
              <a:noFill/>
              <a:prstDash val="solid"/>
              <a:miter/>
            </a:ln>
          </p:spPr>
          <p:txBody>
            <a:bodyPr rtlCol="0" anchor="ctr"/>
            <a:lstStyle/>
            <a:p>
              <a:endParaRPr/>
            </a:p>
          </p:txBody>
        </p:sp>
        <p:sp>
          <p:nvSpPr>
            <p:cNvPr id="85" name="Google Shape;10343;p64">
              <a:extLst>
                <a:ext uri="{FF2B5EF4-FFF2-40B4-BE49-F238E27FC236}">
                  <a16:creationId xmlns:a16="http://schemas.microsoft.com/office/drawing/2014/main" id="{CCF8B246-426D-9716-756D-7A98FBCE65CD}"/>
                </a:ext>
              </a:extLst>
            </p:cNvPr>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grpFill/>
            <a:ln w="9488" cap="flat">
              <a:noFill/>
              <a:prstDash val="solid"/>
              <a:miter/>
            </a:ln>
          </p:spPr>
          <p:txBody>
            <a:bodyPr rtlCol="0" anchor="ctr"/>
            <a:lstStyle/>
            <a:p>
              <a:endParaRPr/>
            </a:p>
          </p:txBody>
        </p:sp>
        <p:sp>
          <p:nvSpPr>
            <p:cNvPr id="86" name="Google Shape;10344;p64">
              <a:extLst>
                <a:ext uri="{FF2B5EF4-FFF2-40B4-BE49-F238E27FC236}">
                  <a16:creationId xmlns:a16="http://schemas.microsoft.com/office/drawing/2014/main" id="{E1D8B837-F1BF-126A-5770-8FE3EB0BF74F}"/>
                </a:ext>
              </a:extLst>
            </p:cNvPr>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grpFill/>
            <a:ln w="9488" cap="flat">
              <a:noFill/>
              <a:prstDash val="solid"/>
              <a:miter/>
            </a:ln>
          </p:spPr>
          <p:txBody>
            <a:bodyPr rtlCol="0" anchor="ctr"/>
            <a:lstStyle/>
            <a:p>
              <a:endParaRPr/>
            </a:p>
          </p:txBody>
        </p:sp>
        <p:sp>
          <p:nvSpPr>
            <p:cNvPr id="87" name="Google Shape;10345;p64">
              <a:extLst>
                <a:ext uri="{FF2B5EF4-FFF2-40B4-BE49-F238E27FC236}">
                  <a16:creationId xmlns:a16="http://schemas.microsoft.com/office/drawing/2014/main" id="{4824DB44-4461-A690-BBF7-C03A07E190E1}"/>
                </a:ext>
              </a:extLst>
            </p:cNvPr>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grpFill/>
            <a:ln w="9488" cap="flat">
              <a:noFill/>
              <a:prstDash val="solid"/>
              <a:miter/>
            </a:ln>
          </p:spPr>
          <p:txBody>
            <a:bodyPr rtlCol="0" anchor="ctr"/>
            <a:lstStyle/>
            <a:p>
              <a:endParaRPr/>
            </a:p>
          </p:txBody>
        </p:sp>
      </p:grpSp>
      <p:cxnSp>
        <p:nvCxnSpPr>
          <p:cNvPr id="14" name="Google Shape;394;p35">
            <a:extLst>
              <a:ext uri="{FF2B5EF4-FFF2-40B4-BE49-F238E27FC236}">
                <a16:creationId xmlns:a16="http://schemas.microsoft.com/office/drawing/2014/main" id="{83AEEF68-D955-6260-CF6F-83E9628DA905}"/>
              </a:ext>
            </a:extLst>
          </p:cNvPr>
          <p:cNvCxnSpPr/>
          <p:nvPr/>
        </p:nvCxnSpPr>
        <p:spPr>
          <a:xfrm>
            <a:off x="2209671" y="3428914"/>
            <a:ext cx="550800" cy="0"/>
          </a:xfrm>
          <a:prstGeom prst="straightConnector1">
            <a:avLst/>
          </a:prstGeom>
          <a:noFill/>
          <a:ln w="9525" cap="flat" cmpd="sng">
            <a:solidFill>
              <a:schemeClr val="dk1"/>
            </a:solidFill>
            <a:prstDash val="solid"/>
            <a:round/>
            <a:headEnd type="none" w="med" len="med"/>
            <a:tailEnd type="none" w="med" len="med"/>
          </a:ln>
        </p:spPr>
      </p:cxnSp>
      <p:sp>
        <p:nvSpPr>
          <p:cNvPr id="6" name="Google Shape;10172;p64">
            <a:extLst>
              <a:ext uri="{FF2B5EF4-FFF2-40B4-BE49-F238E27FC236}">
                <a16:creationId xmlns:a16="http://schemas.microsoft.com/office/drawing/2014/main" id="{D2A7768F-EB35-33FF-DB81-FFA10CDDB488}"/>
              </a:ext>
            </a:extLst>
          </p:cNvPr>
          <p:cNvSpPr/>
          <p:nvPr/>
        </p:nvSpPr>
        <p:spPr>
          <a:xfrm>
            <a:off x="5410996" y="4331730"/>
            <a:ext cx="417175" cy="417175"/>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accent4"/>
          </a:solidFill>
          <a:ln w="9488"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a:p>
        </p:txBody>
      </p:sp>
      <p:sp>
        <p:nvSpPr>
          <p:cNvPr id="8" name="Google Shape;577;p38">
            <a:extLst>
              <a:ext uri="{FF2B5EF4-FFF2-40B4-BE49-F238E27FC236}">
                <a16:creationId xmlns:a16="http://schemas.microsoft.com/office/drawing/2014/main" id="{B3306A6C-C76E-C0A3-5C96-E8D862574B6C}"/>
              </a:ext>
            </a:extLst>
          </p:cNvPr>
          <p:cNvSpPr txBox="1">
            <a:spLocks noGrp="1"/>
          </p:cNvSpPr>
          <p:nvPr/>
        </p:nvSpPr>
        <p:spPr>
          <a:xfrm>
            <a:off x="5828171" y="4379152"/>
            <a:ext cx="2212378" cy="5514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9pPr>
          </a:lstStyle>
          <a:p>
            <a:pPr marL="0" lvl="0" indent="0" algn="ctr" rtl="0">
              <a:spcBef>
                <a:spcPts val="0"/>
              </a:spcBef>
              <a:spcAft>
                <a:spcPts val="0"/>
              </a:spcAft>
              <a:buNone/>
            </a:pPr>
            <a:r>
              <a:rPr lang="it-IT" sz="1600"/>
              <a:t>88 % </a:t>
            </a:r>
            <a:r>
              <a:rPr lang="it-IT" sz="1600" err="1"/>
              <a:t>features</a:t>
            </a:r>
            <a:r>
              <a:rPr lang="it-IT" sz="1600"/>
              <a:t> </a:t>
            </a:r>
            <a:r>
              <a:rPr lang="it-IT" sz="1600" err="1"/>
              <a:t>reduction</a:t>
            </a:r>
            <a:endParaRPr sz="1600"/>
          </a:p>
        </p:txBody>
      </p:sp>
      <p:cxnSp>
        <p:nvCxnSpPr>
          <p:cNvPr id="15" name="Google Shape;394;p35">
            <a:extLst>
              <a:ext uri="{FF2B5EF4-FFF2-40B4-BE49-F238E27FC236}">
                <a16:creationId xmlns:a16="http://schemas.microsoft.com/office/drawing/2014/main" id="{A114C407-7638-30BD-EDDA-C220F5CB1FE7}"/>
              </a:ext>
            </a:extLst>
          </p:cNvPr>
          <p:cNvCxnSpPr>
            <a:cxnSpLocks/>
          </p:cNvCxnSpPr>
          <p:nvPr/>
        </p:nvCxnSpPr>
        <p:spPr>
          <a:xfrm>
            <a:off x="5335120" y="4858793"/>
            <a:ext cx="550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8584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2" name="Google Shape;285;p29">
            <a:extLst>
              <a:ext uri="{FF2B5EF4-FFF2-40B4-BE49-F238E27FC236}">
                <a16:creationId xmlns:a16="http://schemas.microsoft.com/office/drawing/2014/main" id="{3421C041-176E-5E27-52F1-2DB49E158E1B}"/>
              </a:ext>
            </a:extLst>
          </p:cNvPr>
          <p:cNvPicPr preferRelativeResize="0"/>
          <p:nvPr/>
        </p:nvPicPr>
        <p:blipFill rotWithShape="1">
          <a:blip r:embed="rId3">
            <a:alphaModFix amt="41000"/>
          </a:blip>
          <a:srcRect l="14302" t="13395" r="14294" b="13403"/>
          <a:stretch/>
        </p:blipFill>
        <p:spPr>
          <a:xfrm>
            <a:off x="4147590" y="335332"/>
            <a:ext cx="871737" cy="930792"/>
          </a:xfrm>
          <a:prstGeom prst="rect">
            <a:avLst/>
          </a:prstGeom>
          <a:noFill/>
          <a:ln>
            <a:noFill/>
          </a:ln>
        </p:spPr>
      </p:pic>
      <p:sp>
        <p:nvSpPr>
          <p:cNvPr id="334" name="Rettangolo con angoli arrotondati 333">
            <a:extLst>
              <a:ext uri="{FF2B5EF4-FFF2-40B4-BE49-F238E27FC236}">
                <a16:creationId xmlns:a16="http://schemas.microsoft.com/office/drawing/2014/main" id="{168D6067-8F61-0ECF-9A6D-3B088A21D592}"/>
              </a:ext>
            </a:extLst>
          </p:cNvPr>
          <p:cNvSpPr/>
          <p:nvPr/>
        </p:nvSpPr>
        <p:spPr>
          <a:xfrm>
            <a:off x="1337186" y="1327400"/>
            <a:ext cx="3131820" cy="3238500"/>
          </a:xfrm>
          <a:prstGeom prst="roundRect">
            <a:avLst/>
          </a:prstGeom>
          <a:solidFill>
            <a:schemeClr val="accent4">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ttangolo con angoli arrotondati 334">
            <a:extLst>
              <a:ext uri="{FF2B5EF4-FFF2-40B4-BE49-F238E27FC236}">
                <a16:creationId xmlns:a16="http://schemas.microsoft.com/office/drawing/2014/main" id="{70C19EC6-DA04-92DF-2CCF-CF3C160CB092}"/>
              </a:ext>
            </a:extLst>
          </p:cNvPr>
          <p:cNvSpPr/>
          <p:nvPr/>
        </p:nvSpPr>
        <p:spPr>
          <a:xfrm>
            <a:off x="4910517" y="1327400"/>
            <a:ext cx="3131820" cy="3238500"/>
          </a:xfrm>
          <a:prstGeom prst="roundRect">
            <a:avLst/>
          </a:prstGeom>
          <a:solidFill>
            <a:schemeClr val="accent4">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88;p35">
            <a:extLst>
              <a:ext uri="{FF2B5EF4-FFF2-40B4-BE49-F238E27FC236}">
                <a16:creationId xmlns:a16="http://schemas.microsoft.com/office/drawing/2014/main" id="{E829D275-AC61-4F76-5F2F-944EBE58F6CF}"/>
              </a:ext>
            </a:extLst>
          </p:cNvPr>
          <p:cNvSpPr txBox="1">
            <a:spLocks/>
          </p:cNvSpPr>
          <p:nvPr/>
        </p:nvSpPr>
        <p:spPr>
          <a:xfrm>
            <a:off x="1706859" y="3105150"/>
            <a:ext cx="2400918" cy="1276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400" err="1"/>
              <a:t>Used</a:t>
            </a:r>
            <a:r>
              <a:rPr lang="it-IT" sz="1400"/>
              <a:t> for </a:t>
            </a:r>
            <a:r>
              <a:rPr lang="it-IT" sz="1400" err="1"/>
              <a:t>prevention</a:t>
            </a:r>
            <a:r>
              <a:rPr lang="it-IT" sz="1400"/>
              <a:t> and </a:t>
            </a:r>
            <a:r>
              <a:rPr lang="it-IT" sz="1400" err="1"/>
              <a:t>focused</a:t>
            </a:r>
            <a:r>
              <a:rPr lang="it-IT" sz="1400"/>
              <a:t> on </a:t>
            </a:r>
            <a:r>
              <a:rPr lang="it-IT" sz="1400" err="1"/>
              <a:t>distinguishing</a:t>
            </a:r>
            <a:r>
              <a:rPr lang="it-IT" sz="1400"/>
              <a:t> a </a:t>
            </a:r>
            <a:r>
              <a:rPr lang="it-IT" sz="1400" err="1"/>
              <a:t>normal</a:t>
            </a:r>
            <a:r>
              <a:rPr lang="it-IT" sz="1400"/>
              <a:t> </a:t>
            </a:r>
            <a:r>
              <a:rPr lang="it-IT" sz="1400" err="1"/>
              <a:t>heartbeat</a:t>
            </a:r>
            <a:r>
              <a:rPr lang="it-IT" sz="1400"/>
              <a:t>, from an </a:t>
            </a:r>
            <a:r>
              <a:rPr lang="it-IT" sz="1400" err="1"/>
              <a:t>abnormal</a:t>
            </a:r>
            <a:r>
              <a:rPr lang="it-IT" sz="1400"/>
              <a:t> one or an </a:t>
            </a:r>
            <a:r>
              <a:rPr lang="it-IT" sz="1400" err="1"/>
              <a:t>artifact</a:t>
            </a:r>
            <a:endParaRPr lang="it-IT" sz="1400"/>
          </a:p>
        </p:txBody>
      </p:sp>
      <p:sp>
        <p:nvSpPr>
          <p:cNvPr id="339" name="Google Shape;339;p34"/>
          <p:cNvSpPr txBox="1">
            <a:spLocks noGrp="1"/>
          </p:cNvSpPr>
          <p:nvPr>
            <p:ph type="title"/>
          </p:nvPr>
        </p:nvSpPr>
        <p:spPr>
          <a:xfrm>
            <a:off x="720000" y="4556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MODELS</a:t>
            </a:r>
            <a:endParaRPr sz="3200"/>
          </a:p>
        </p:txBody>
      </p:sp>
      <p:sp>
        <p:nvSpPr>
          <p:cNvPr id="6" name="Google Shape;386;p35">
            <a:extLst>
              <a:ext uri="{FF2B5EF4-FFF2-40B4-BE49-F238E27FC236}">
                <a16:creationId xmlns:a16="http://schemas.microsoft.com/office/drawing/2014/main" id="{76E16274-F820-4F7E-4F83-D799E9906CF0}"/>
              </a:ext>
            </a:extLst>
          </p:cNvPr>
          <p:cNvSpPr txBox="1">
            <a:spLocks/>
          </p:cNvSpPr>
          <p:nvPr/>
        </p:nvSpPr>
        <p:spPr>
          <a:xfrm>
            <a:off x="1948802" y="2647950"/>
            <a:ext cx="195263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r>
              <a:rPr lang="it-IT">
                <a:solidFill>
                  <a:schemeClr val="accent4"/>
                </a:solidFill>
              </a:rPr>
              <a:t>PREVENTION MODEL</a:t>
            </a:r>
          </a:p>
        </p:txBody>
      </p:sp>
      <p:cxnSp>
        <p:nvCxnSpPr>
          <p:cNvPr id="13" name="Google Shape;392;p35">
            <a:extLst>
              <a:ext uri="{FF2B5EF4-FFF2-40B4-BE49-F238E27FC236}">
                <a16:creationId xmlns:a16="http://schemas.microsoft.com/office/drawing/2014/main" id="{7A6F3293-4DBD-837D-6BEB-6201F4BC31B9}"/>
              </a:ext>
            </a:extLst>
          </p:cNvPr>
          <p:cNvCxnSpPr/>
          <p:nvPr/>
        </p:nvCxnSpPr>
        <p:spPr>
          <a:xfrm>
            <a:off x="2649722" y="2361134"/>
            <a:ext cx="550800" cy="0"/>
          </a:xfrm>
          <a:prstGeom prst="straightConnector1">
            <a:avLst/>
          </a:prstGeom>
          <a:noFill/>
          <a:ln w="9525" cap="flat" cmpd="sng">
            <a:solidFill>
              <a:schemeClr val="dk1"/>
            </a:solidFill>
            <a:prstDash val="solid"/>
            <a:round/>
            <a:headEnd type="none" w="med" len="med"/>
            <a:tailEnd type="none" w="med" len="med"/>
          </a:ln>
        </p:spPr>
      </p:cxnSp>
      <p:sp>
        <p:nvSpPr>
          <p:cNvPr id="42" name="Google Shape;390;p35">
            <a:extLst>
              <a:ext uri="{FF2B5EF4-FFF2-40B4-BE49-F238E27FC236}">
                <a16:creationId xmlns:a16="http://schemas.microsoft.com/office/drawing/2014/main" id="{2904D120-CB9D-8FDA-483B-4A4A2AF3DFF7}"/>
              </a:ext>
            </a:extLst>
          </p:cNvPr>
          <p:cNvSpPr txBox="1">
            <a:spLocks noGrp="1"/>
          </p:cNvSpPr>
          <p:nvPr/>
        </p:nvSpPr>
        <p:spPr>
          <a:xfrm>
            <a:off x="5285059" y="3123518"/>
            <a:ext cx="2382736" cy="9715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l" rtl="0">
              <a:spcBef>
                <a:spcPts val="0"/>
              </a:spcBef>
              <a:spcAft>
                <a:spcPts val="0"/>
              </a:spcAft>
              <a:buNone/>
            </a:pPr>
            <a:r>
              <a:rPr lang="it-IT" sz="1400" err="1"/>
              <a:t>Specialized</a:t>
            </a:r>
            <a:r>
              <a:rPr lang="it-IT" sz="1400"/>
              <a:t> in </a:t>
            </a:r>
            <a:r>
              <a:rPr lang="it-IT" sz="1400" err="1"/>
              <a:t>identifying</a:t>
            </a:r>
            <a:r>
              <a:rPr lang="it-IT" sz="1400"/>
              <a:t> the </a:t>
            </a:r>
            <a:r>
              <a:rPr lang="it-IT" sz="1400" err="1"/>
              <a:t>specific</a:t>
            </a:r>
            <a:r>
              <a:rPr lang="it-IT" sz="1400"/>
              <a:t> </a:t>
            </a:r>
            <a:r>
              <a:rPr lang="it-IT" sz="1400" err="1"/>
              <a:t>disease</a:t>
            </a:r>
            <a:r>
              <a:rPr lang="it-IT" sz="1400"/>
              <a:t> and with </a:t>
            </a:r>
            <a:r>
              <a:rPr lang="it-IT" sz="1400" err="1"/>
              <a:t>explanaibility</a:t>
            </a:r>
            <a:r>
              <a:rPr lang="it-IT" sz="1400"/>
              <a:t> </a:t>
            </a:r>
            <a:r>
              <a:rPr lang="it-IT" sz="1400" err="1"/>
              <a:t>methods</a:t>
            </a:r>
            <a:r>
              <a:rPr lang="it-IT" sz="1400"/>
              <a:t> </a:t>
            </a:r>
            <a:r>
              <a:rPr lang="it-IT" sz="1400" err="1"/>
              <a:t>implemented</a:t>
            </a:r>
            <a:endParaRPr sz="1400"/>
          </a:p>
        </p:txBody>
      </p:sp>
      <p:sp>
        <p:nvSpPr>
          <p:cNvPr id="43" name="Google Shape;391;p35">
            <a:extLst>
              <a:ext uri="{FF2B5EF4-FFF2-40B4-BE49-F238E27FC236}">
                <a16:creationId xmlns:a16="http://schemas.microsoft.com/office/drawing/2014/main" id="{6422DE6C-19A9-7D45-43D8-AAFD4AA7EE62}"/>
              </a:ext>
            </a:extLst>
          </p:cNvPr>
          <p:cNvSpPr txBox="1">
            <a:spLocks noGrp="1"/>
          </p:cNvSpPr>
          <p:nvPr/>
        </p:nvSpPr>
        <p:spPr>
          <a:xfrm>
            <a:off x="5713258" y="2650282"/>
            <a:ext cx="1526339"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en">
                <a:solidFill>
                  <a:schemeClr val="accent4"/>
                </a:solidFill>
              </a:rPr>
              <a:t>SUPPORT MODEL</a:t>
            </a:r>
            <a:endParaRPr>
              <a:solidFill>
                <a:schemeClr val="accent4"/>
              </a:solidFill>
            </a:endParaRPr>
          </a:p>
        </p:txBody>
      </p:sp>
      <p:cxnSp>
        <p:nvCxnSpPr>
          <p:cNvPr id="44" name="Google Shape;394;p35">
            <a:extLst>
              <a:ext uri="{FF2B5EF4-FFF2-40B4-BE49-F238E27FC236}">
                <a16:creationId xmlns:a16="http://schemas.microsoft.com/office/drawing/2014/main" id="{7DFCA763-C43C-AE3F-3CD7-ED29761E52E8}"/>
              </a:ext>
            </a:extLst>
          </p:cNvPr>
          <p:cNvCxnSpPr/>
          <p:nvPr/>
        </p:nvCxnSpPr>
        <p:spPr>
          <a:xfrm>
            <a:off x="6185788" y="2382554"/>
            <a:ext cx="550800" cy="0"/>
          </a:xfrm>
          <a:prstGeom prst="straightConnector1">
            <a:avLst/>
          </a:prstGeom>
          <a:noFill/>
          <a:ln w="9525" cap="flat" cmpd="sng">
            <a:solidFill>
              <a:schemeClr val="dk1"/>
            </a:solidFill>
            <a:prstDash val="solid"/>
            <a:round/>
            <a:headEnd type="none" w="med" len="med"/>
            <a:tailEnd type="none" w="med" len="med"/>
          </a:ln>
        </p:spPr>
      </p:cxnSp>
      <p:sp>
        <p:nvSpPr>
          <p:cNvPr id="331" name="Figura a mano libera 330">
            <a:extLst>
              <a:ext uri="{FF2B5EF4-FFF2-40B4-BE49-F238E27FC236}">
                <a16:creationId xmlns:a16="http://schemas.microsoft.com/office/drawing/2014/main" id="{2AAB59B5-E35C-577A-6CF5-3A57C777F0CE}"/>
              </a:ext>
            </a:extLst>
          </p:cNvPr>
          <p:cNvSpPr/>
          <p:nvPr/>
        </p:nvSpPr>
        <p:spPr>
          <a:xfrm>
            <a:off x="2649722" y="1751206"/>
            <a:ext cx="551156" cy="551105"/>
          </a:xfrm>
          <a:custGeom>
            <a:avLst/>
            <a:gdLst>
              <a:gd name="connsiteX0" fmla="*/ 118471 w 551156"/>
              <a:gd name="connsiteY0" fmla="*/ 16730 h 551105"/>
              <a:gd name="connsiteX1" fmla="*/ 145736 w 551156"/>
              <a:gd name="connsiteY1" fmla="*/ 43972 h 551105"/>
              <a:gd name="connsiteX2" fmla="*/ 145736 w 551156"/>
              <a:gd name="connsiteY2" fmla="*/ 44542 h 551105"/>
              <a:gd name="connsiteX3" fmla="*/ 118471 w 551156"/>
              <a:gd name="connsiteY3" fmla="*/ 71261 h 551105"/>
              <a:gd name="connsiteX4" fmla="*/ 107642 w 551156"/>
              <a:gd name="connsiteY4" fmla="*/ 71261 h 551105"/>
              <a:gd name="connsiteX5" fmla="*/ 101466 w 551156"/>
              <a:gd name="connsiteY5" fmla="*/ 65019 h 551105"/>
              <a:gd name="connsiteX6" fmla="*/ 101466 w 551156"/>
              <a:gd name="connsiteY6" fmla="*/ 22982 h 551105"/>
              <a:gd name="connsiteX7" fmla="*/ 107642 w 551156"/>
              <a:gd name="connsiteY7" fmla="*/ 16730 h 551105"/>
              <a:gd name="connsiteX8" fmla="*/ 270376 w 551156"/>
              <a:gd name="connsiteY8" fmla="*/ 16730 h 551105"/>
              <a:gd name="connsiteX9" fmla="*/ 277216 w 551156"/>
              <a:gd name="connsiteY9" fmla="*/ 24075 h 551105"/>
              <a:gd name="connsiteX10" fmla="*/ 277216 w 551156"/>
              <a:gd name="connsiteY10" fmla="*/ 64439 h 551105"/>
              <a:gd name="connsiteX11" fmla="*/ 270376 w 551156"/>
              <a:gd name="connsiteY11" fmla="*/ 71261 h 551105"/>
              <a:gd name="connsiteX12" fmla="*/ 260211 w 551156"/>
              <a:gd name="connsiteY12" fmla="*/ 71261 h 551105"/>
              <a:gd name="connsiteX13" fmla="*/ 232851 w 551156"/>
              <a:gd name="connsiteY13" fmla="*/ 44542 h 551105"/>
              <a:gd name="connsiteX14" fmla="*/ 232851 w 551156"/>
              <a:gd name="connsiteY14" fmla="*/ 43972 h 551105"/>
              <a:gd name="connsiteX15" fmla="*/ 260211 w 551156"/>
              <a:gd name="connsiteY15" fmla="*/ 16730 h 551105"/>
              <a:gd name="connsiteX16" fmla="*/ 259642 w 551156"/>
              <a:gd name="connsiteY16" fmla="*/ -354 h 551105"/>
              <a:gd name="connsiteX17" fmla="*/ 215751 w 551156"/>
              <a:gd name="connsiteY17" fmla="*/ 42832 h 551105"/>
              <a:gd name="connsiteX18" fmla="*/ 215751 w 551156"/>
              <a:gd name="connsiteY18" fmla="*/ 43972 h 551105"/>
              <a:gd name="connsiteX19" fmla="*/ 259642 w 551156"/>
              <a:gd name="connsiteY19" fmla="*/ 87158 h 551105"/>
              <a:gd name="connsiteX20" fmla="*/ 269806 w 551156"/>
              <a:gd name="connsiteY20" fmla="*/ 87158 h 551105"/>
              <a:gd name="connsiteX21" fmla="*/ 292606 w 551156"/>
              <a:gd name="connsiteY21" fmla="*/ 64439 h 551105"/>
              <a:gd name="connsiteX22" fmla="*/ 292606 w 551156"/>
              <a:gd name="connsiteY22" fmla="*/ 51364 h 551105"/>
              <a:gd name="connsiteX23" fmla="*/ 311321 w 551156"/>
              <a:gd name="connsiteY23" fmla="*/ 51364 h 551105"/>
              <a:gd name="connsiteX24" fmla="*/ 343241 w 551156"/>
              <a:gd name="connsiteY24" fmla="*/ 83766 h 551105"/>
              <a:gd name="connsiteX25" fmla="*/ 343241 w 551156"/>
              <a:gd name="connsiteY25" fmla="*/ 126904 h 551105"/>
              <a:gd name="connsiteX26" fmla="*/ 317591 w 551156"/>
              <a:gd name="connsiteY26" fmla="*/ 153053 h 551105"/>
              <a:gd name="connsiteX27" fmla="*/ 306856 w 551156"/>
              <a:gd name="connsiteY27" fmla="*/ 235975 h 551105"/>
              <a:gd name="connsiteX28" fmla="*/ 239691 w 551156"/>
              <a:gd name="connsiteY28" fmla="*/ 295666 h 551105"/>
              <a:gd name="connsiteX29" fmla="*/ 204446 w 551156"/>
              <a:gd name="connsiteY29" fmla="*/ 295666 h 551105"/>
              <a:gd name="connsiteX30" fmla="*/ 197036 w 551156"/>
              <a:gd name="connsiteY30" fmla="*/ 303590 h 551105"/>
              <a:gd name="connsiteX31" fmla="*/ 204446 w 551156"/>
              <a:gd name="connsiteY31" fmla="*/ 311562 h 551105"/>
              <a:gd name="connsiteX32" fmla="*/ 239691 w 551156"/>
              <a:gd name="connsiteY32" fmla="*/ 311562 h 551105"/>
              <a:gd name="connsiteX33" fmla="*/ 323291 w 551156"/>
              <a:gd name="connsiteY33" fmla="*/ 237695 h 551105"/>
              <a:gd name="connsiteX34" fmla="*/ 334121 w 551156"/>
              <a:gd name="connsiteY34" fmla="*/ 154763 h 551105"/>
              <a:gd name="connsiteX35" fmla="*/ 348371 w 551156"/>
              <a:gd name="connsiteY35" fmla="*/ 142221 h 551105"/>
              <a:gd name="connsiteX36" fmla="*/ 349511 w 551156"/>
              <a:gd name="connsiteY36" fmla="*/ 142268 h 551105"/>
              <a:gd name="connsiteX37" fmla="*/ 362051 w 551156"/>
              <a:gd name="connsiteY37" fmla="*/ 158156 h 551105"/>
              <a:gd name="connsiteX38" fmla="*/ 351221 w 551156"/>
              <a:gd name="connsiteY38" fmla="*/ 241135 h 551105"/>
              <a:gd name="connsiteX39" fmla="*/ 239691 w 551156"/>
              <a:gd name="connsiteY39" fmla="*/ 339374 h 551105"/>
              <a:gd name="connsiteX40" fmla="*/ 210051 w 551156"/>
              <a:gd name="connsiteY40" fmla="*/ 339374 h 551105"/>
              <a:gd name="connsiteX41" fmla="*/ 202642 w 551156"/>
              <a:gd name="connsiteY41" fmla="*/ 346767 h 551105"/>
              <a:gd name="connsiteX42" fmla="*/ 202642 w 551156"/>
              <a:gd name="connsiteY42" fmla="*/ 388812 h 551105"/>
              <a:gd name="connsiteX43" fmla="*/ 188486 w 551156"/>
              <a:gd name="connsiteY43" fmla="*/ 403027 h 551105"/>
              <a:gd name="connsiteX44" fmla="*/ 174236 w 551156"/>
              <a:gd name="connsiteY44" fmla="*/ 388812 h 551105"/>
              <a:gd name="connsiteX45" fmla="*/ 174236 w 551156"/>
              <a:gd name="connsiteY45" fmla="*/ 346767 h 551105"/>
              <a:gd name="connsiteX46" fmla="*/ 166256 w 551156"/>
              <a:gd name="connsiteY46" fmla="*/ 339374 h 551105"/>
              <a:gd name="connsiteX47" fmla="*/ 137282 w 551156"/>
              <a:gd name="connsiteY47" fmla="*/ 339374 h 551105"/>
              <a:gd name="connsiteX48" fmla="*/ 25181 w 551156"/>
              <a:gd name="connsiteY48" fmla="*/ 241135 h 551105"/>
              <a:gd name="connsiteX49" fmla="*/ 14922 w 551156"/>
              <a:gd name="connsiteY49" fmla="*/ 158156 h 551105"/>
              <a:gd name="connsiteX50" fmla="*/ 26892 w 551156"/>
              <a:gd name="connsiteY50" fmla="*/ 142268 h 551105"/>
              <a:gd name="connsiteX51" fmla="*/ 28032 w 551156"/>
              <a:gd name="connsiteY51" fmla="*/ 142221 h 551105"/>
              <a:gd name="connsiteX52" fmla="*/ 42282 w 551156"/>
              <a:gd name="connsiteY52" fmla="*/ 154763 h 551105"/>
              <a:gd name="connsiteX53" fmla="*/ 53017 w 551156"/>
              <a:gd name="connsiteY53" fmla="*/ 237695 h 551105"/>
              <a:gd name="connsiteX54" fmla="*/ 137282 w 551156"/>
              <a:gd name="connsiteY54" fmla="*/ 311562 h 551105"/>
              <a:gd name="connsiteX55" fmla="*/ 171956 w 551156"/>
              <a:gd name="connsiteY55" fmla="*/ 311562 h 551105"/>
              <a:gd name="connsiteX56" fmla="*/ 179936 w 551156"/>
              <a:gd name="connsiteY56" fmla="*/ 303590 h 551105"/>
              <a:gd name="connsiteX57" fmla="*/ 171956 w 551156"/>
              <a:gd name="connsiteY57" fmla="*/ 295666 h 551105"/>
              <a:gd name="connsiteX58" fmla="*/ 137282 w 551156"/>
              <a:gd name="connsiteY58" fmla="*/ 295666 h 551105"/>
              <a:gd name="connsiteX59" fmla="*/ 69547 w 551156"/>
              <a:gd name="connsiteY59" fmla="*/ 235975 h 551105"/>
              <a:gd name="connsiteX60" fmla="*/ 58716 w 551156"/>
              <a:gd name="connsiteY60" fmla="*/ 153053 h 551105"/>
              <a:gd name="connsiteX61" fmla="*/ 34871 w 551156"/>
              <a:gd name="connsiteY61" fmla="*/ 127474 h 551105"/>
              <a:gd name="connsiteX62" fmla="*/ 34871 w 551156"/>
              <a:gd name="connsiteY62" fmla="*/ 84336 h 551105"/>
              <a:gd name="connsiteX63" fmla="*/ 66696 w 551156"/>
              <a:gd name="connsiteY63" fmla="*/ 52514 h 551105"/>
              <a:gd name="connsiteX64" fmla="*/ 84936 w 551156"/>
              <a:gd name="connsiteY64" fmla="*/ 52514 h 551105"/>
              <a:gd name="connsiteX65" fmla="*/ 84936 w 551156"/>
              <a:gd name="connsiteY65" fmla="*/ 65019 h 551105"/>
              <a:gd name="connsiteX66" fmla="*/ 107642 w 551156"/>
              <a:gd name="connsiteY66" fmla="*/ 87728 h 551105"/>
              <a:gd name="connsiteX67" fmla="*/ 118471 w 551156"/>
              <a:gd name="connsiteY67" fmla="*/ 87728 h 551105"/>
              <a:gd name="connsiteX68" fmla="*/ 161696 w 551156"/>
              <a:gd name="connsiteY68" fmla="*/ 44542 h 551105"/>
              <a:gd name="connsiteX69" fmla="*/ 161696 w 551156"/>
              <a:gd name="connsiteY69" fmla="*/ 43972 h 551105"/>
              <a:gd name="connsiteX70" fmla="*/ 118471 w 551156"/>
              <a:gd name="connsiteY70" fmla="*/ 216 h 551105"/>
              <a:gd name="connsiteX71" fmla="*/ 107642 w 551156"/>
              <a:gd name="connsiteY71" fmla="*/ 216 h 551105"/>
              <a:gd name="connsiteX72" fmla="*/ 84936 w 551156"/>
              <a:gd name="connsiteY72" fmla="*/ 22982 h 551105"/>
              <a:gd name="connsiteX73" fmla="*/ 84936 w 551156"/>
              <a:gd name="connsiteY73" fmla="*/ 36009 h 551105"/>
              <a:gd name="connsiteX74" fmla="*/ 66696 w 551156"/>
              <a:gd name="connsiteY74" fmla="*/ 36009 h 551105"/>
              <a:gd name="connsiteX75" fmla="*/ 18341 w 551156"/>
              <a:gd name="connsiteY75" fmla="*/ 84336 h 551105"/>
              <a:gd name="connsiteX76" fmla="*/ 18341 w 551156"/>
              <a:gd name="connsiteY76" fmla="*/ 129194 h 551105"/>
              <a:gd name="connsiteX77" fmla="*/ -944 w 551156"/>
              <a:gd name="connsiteY77" fmla="*/ 161016 h 551105"/>
              <a:gd name="connsiteX78" fmla="*/ 9791 w 551156"/>
              <a:gd name="connsiteY78" fmla="*/ 243947 h 551105"/>
              <a:gd name="connsiteX79" fmla="*/ 137282 w 551156"/>
              <a:gd name="connsiteY79" fmla="*/ 356459 h 551105"/>
              <a:gd name="connsiteX80" fmla="*/ 158276 w 551156"/>
              <a:gd name="connsiteY80" fmla="*/ 356459 h 551105"/>
              <a:gd name="connsiteX81" fmla="*/ 158276 w 551156"/>
              <a:gd name="connsiteY81" fmla="*/ 390523 h 551105"/>
              <a:gd name="connsiteX82" fmla="*/ 180506 w 551156"/>
              <a:gd name="connsiteY82" fmla="*/ 419484 h 551105"/>
              <a:gd name="connsiteX83" fmla="*/ 180506 w 551156"/>
              <a:gd name="connsiteY83" fmla="*/ 449025 h 551105"/>
              <a:gd name="connsiteX84" fmla="*/ 282346 w 551156"/>
              <a:gd name="connsiteY84" fmla="*/ 550752 h 551105"/>
              <a:gd name="connsiteX85" fmla="*/ 370506 w 551156"/>
              <a:gd name="connsiteY85" fmla="*/ 550752 h 551105"/>
              <a:gd name="connsiteX86" fmla="*/ 471871 w 551156"/>
              <a:gd name="connsiteY86" fmla="*/ 449025 h 551105"/>
              <a:gd name="connsiteX87" fmla="*/ 471871 w 551156"/>
              <a:gd name="connsiteY87" fmla="*/ 403027 h 551105"/>
              <a:gd name="connsiteX88" fmla="*/ 525261 w 551156"/>
              <a:gd name="connsiteY88" fmla="*/ 378028 h 551105"/>
              <a:gd name="connsiteX89" fmla="*/ 536091 w 551156"/>
              <a:gd name="connsiteY89" fmla="*/ 270097 h 551105"/>
              <a:gd name="connsiteX90" fmla="*/ 529631 w 551156"/>
              <a:gd name="connsiteY90" fmla="*/ 266752 h 551105"/>
              <a:gd name="connsiteX91" fmla="*/ 524691 w 551156"/>
              <a:gd name="connsiteY91" fmla="*/ 268377 h 551105"/>
              <a:gd name="connsiteX92" fmla="*/ 522411 w 551156"/>
              <a:gd name="connsiteY92" fmla="*/ 279731 h 551105"/>
              <a:gd name="connsiteX93" fmla="*/ 463226 w 551156"/>
              <a:gd name="connsiteY93" fmla="*/ 386570 h 551105"/>
              <a:gd name="connsiteX94" fmla="*/ 414871 w 551156"/>
              <a:gd name="connsiteY94" fmla="*/ 268377 h 551105"/>
              <a:gd name="connsiteX95" fmla="*/ 463701 w 551156"/>
              <a:gd name="connsiteY95" fmla="*/ 247815 h 551105"/>
              <a:gd name="connsiteX96" fmla="*/ 502556 w 551156"/>
              <a:gd name="connsiteY96" fmla="*/ 259882 h 551105"/>
              <a:gd name="connsiteX97" fmla="*/ 506736 w 551156"/>
              <a:gd name="connsiteY97" fmla="*/ 260785 h 551105"/>
              <a:gd name="connsiteX98" fmla="*/ 513956 w 551156"/>
              <a:gd name="connsiteY98" fmla="*/ 257592 h 551105"/>
              <a:gd name="connsiteX99" fmla="*/ 511676 w 551156"/>
              <a:gd name="connsiteY99" fmla="*/ 246237 h 551105"/>
              <a:gd name="connsiteX100" fmla="*/ 464651 w 551156"/>
              <a:gd name="connsiteY100" fmla="*/ 231871 h 551105"/>
              <a:gd name="connsiteX101" fmla="*/ 379056 w 551156"/>
              <a:gd name="connsiteY101" fmla="*/ 317805 h 551105"/>
              <a:gd name="connsiteX102" fmla="*/ 455911 w 551156"/>
              <a:gd name="connsiteY102" fmla="*/ 403027 h 551105"/>
              <a:gd name="connsiteX103" fmla="*/ 455911 w 551156"/>
              <a:gd name="connsiteY103" fmla="*/ 448455 h 551105"/>
              <a:gd name="connsiteX104" fmla="*/ 370506 w 551156"/>
              <a:gd name="connsiteY104" fmla="*/ 533668 h 551105"/>
              <a:gd name="connsiteX105" fmla="*/ 282346 w 551156"/>
              <a:gd name="connsiteY105" fmla="*/ 533668 h 551105"/>
              <a:gd name="connsiteX106" fmla="*/ 197036 w 551156"/>
              <a:gd name="connsiteY106" fmla="*/ 448455 h 551105"/>
              <a:gd name="connsiteX107" fmla="*/ 197036 w 551156"/>
              <a:gd name="connsiteY107" fmla="*/ 418914 h 551105"/>
              <a:gd name="connsiteX108" fmla="*/ 218601 w 551156"/>
              <a:gd name="connsiteY108" fmla="*/ 389382 h 551105"/>
              <a:gd name="connsiteX109" fmla="*/ 218601 w 551156"/>
              <a:gd name="connsiteY109" fmla="*/ 356459 h 551105"/>
              <a:gd name="connsiteX110" fmla="*/ 240261 w 551156"/>
              <a:gd name="connsiteY110" fmla="*/ 356459 h 551105"/>
              <a:gd name="connsiteX111" fmla="*/ 367657 w 551156"/>
              <a:gd name="connsiteY111" fmla="*/ 243947 h 551105"/>
              <a:gd name="connsiteX112" fmla="*/ 377916 w 551156"/>
              <a:gd name="connsiteY112" fmla="*/ 161016 h 551105"/>
              <a:gd name="connsiteX113" fmla="*/ 359676 w 551156"/>
              <a:gd name="connsiteY113" fmla="*/ 129764 h 551105"/>
              <a:gd name="connsiteX114" fmla="*/ 359676 w 551156"/>
              <a:gd name="connsiteY114" fmla="*/ 83766 h 551105"/>
              <a:gd name="connsiteX115" fmla="*/ 311321 w 551156"/>
              <a:gd name="connsiteY115" fmla="*/ 35477 h 551105"/>
              <a:gd name="connsiteX116" fmla="*/ 292606 w 551156"/>
              <a:gd name="connsiteY116" fmla="*/ 35477 h 551105"/>
              <a:gd name="connsiteX117" fmla="*/ 292606 w 551156"/>
              <a:gd name="connsiteY117" fmla="*/ 22403 h 551105"/>
              <a:gd name="connsiteX118" fmla="*/ 269806 w 551156"/>
              <a:gd name="connsiteY118" fmla="*/ -354 h 55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1156" h="551105">
                <a:moveTo>
                  <a:pt x="118471" y="16730"/>
                </a:moveTo>
                <a:cubicBezTo>
                  <a:pt x="133291" y="16730"/>
                  <a:pt x="145736" y="28655"/>
                  <a:pt x="145736" y="43972"/>
                </a:cubicBezTo>
                <a:lnTo>
                  <a:pt x="145736" y="44542"/>
                </a:lnTo>
                <a:cubicBezTo>
                  <a:pt x="145736" y="59337"/>
                  <a:pt x="133291" y="71261"/>
                  <a:pt x="118471" y="71261"/>
                </a:cubicBezTo>
                <a:lnTo>
                  <a:pt x="107642" y="71261"/>
                </a:lnTo>
                <a:cubicBezTo>
                  <a:pt x="104221" y="71261"/>
                  <a:pt x="101466" y="68401"/>
                  <a:pt x="101466" y="65019"/>
                </a:cubicBezTo>
                <a:lnTo>
                  <a:pt x="101466" y="22982"/>
                </a:lnTo>
                <a:cubicBezTo>
                  <a:pt x="101466" y="19543"/>
                  <a:pt x="104221" y="16730"/>
                  <a:pt x="107642" y="16730"/>
                </a:cubicBezTo>
                <a:close/>
                <a:moveTo>
                  <a:pt x="270376" y="16730"/>
                </a:moveTo>
                <a:cubicBezTo>
                  <a:pt x="274366" y="16730"/>
                  <a:pt x="277216" y="19543"/>
                  <a:pt x="277216" y="24075"/>
                </a:cubicBezTo>
                <a:lnTo>
                  <a:pt x="277216" y="64439"/>
                </a:lnTo>
                <a:cubicBezTo>
                  <a:pt x="277216" y="67831"/>
                  <a:pt x="274366" y="71261"/>
                  <a:pt x="270376" y="71261"/>
                </a:cubicBezTo>
                <a:lnTo>
                  <a:pt x="260211" y="71261"/>
                </a:lnTo>
                <a:cubicBezTo>
                  <a:pt x="245392" y="71261"/>
                  <a:pt x="232851" y="59337"/>
                  <a:pt x="232851" y="44542"/>
                </a:cubicBezTo>
                <a:lnTo>
                  <a:pt x="232851" y="43972"/>
                </a:lnTo>
                <a:cubicBezTo>
                  <a:pt x="232851" y="28655"/>
                  <a:pt x="245392" y="16730"/>
                  <a:pt x="260211" y="16730"/>
                </a:cubicBezTo>
                <a:close/>
                <a:moveTo>
                  <a:pt x="259642" y="-354"/>
                </a:moveTo>
                <a:cubicBezTo>
                  <a:pt x="235131" y="-354"/>
                  <a:pt x="215751" y="18973"/>
                  <a:pt x="215751" y="42832"/>
                </a:cubicBezTo>
                <a:lnTo>
                  <a:pt x="215751" y="43972"/>
                </a:lnTo>
                <a:cubicBezTo>
                  <a:pt x="215751" y="67831"/>
                  <a:pt x="235131" y="87158"/>
                  <a:pt x="259642" y="87158"/>
                </a:cubicBezTo>
                <a:lnTo>
                  <a:pt x="269806" y="87158"/>
                </a:lnTo>
                <a:cubicBezTo>
                  <a:pt x="282916" y="87158"/>
                  <a:pt x="292606" y="76943"/>
                  <a:pt x="292606" y="64439"/>
                </a:cubicBezTo>
                <a:lnTo>
                  <a:pt x="292606" y="51364"/>
                </a:lnTo>
                <a:lnTo>
                  <a:pt x="311321" y="51364"/>
                </a:lnTo>
                <a:cubicBezTo>
                  <a:pt x="328991" y="51364"/>
                  <a:pt x="343241" y="65589"/>
                  <a:pt x="343241" y="83766"/>
                </a:cubicBezTo>
                <a:lnTo>
                  <a:pt x="343241" y="126904"/>
                </a:lnTo>
                <a:cubicBezTo>
                  <a:pt x="330701" y="129194"/>
                  <a:pt x="319871" y="138876"/>
                  <a:pt x="317591" y="153053"/>
                </a:cubicBezTo>
                <a:lnTo>
                  <a:pt x="306856" y="235975"/>
                </a:lnTo>
                <a:cubicBezTo>
                  <a:pt x="302866" y="270097"/>
                  <a:pt x="273797" y="295666"/>
                  <a:pt x="239691" y="295666"/>
                </a:cubicBezTo>
                <a:lnTo>
                  <a:pt x="204446" y="295666"/>
                </a:lnTo>
                <a:cubicBezTo>
                  <a:pt x="200361" y="295666"/>
                  <a:pt x="197036" y="299628"/>
                  <a:pt x="197036" y="303590"/>
                </a:cubicBezTo>
                <a:cubicBezTo>
                  <a:pt x="197036" y="308170"/>
                  <a:pt x="200361" y="311562"/>
                  <a:pt x="204446" y="311562"/>
                </a:cubicBezTo>
                <a:lnTo>
                  <a:pt x="239691" y="311562"/>
                </a:lnTo>
                <a:cubicBezTo>
                  <a:pt x="282346" y="311562"/>
                  <a:pt x="318161" y="279731"/>
                  <a:pt x="323291" y="237695"/>
                </a:cubicBezTo>
                <a:lnTo>
                  <a:pt x="334121" y="154763"/>
                </a:lnTo>
                <a:cubicBezTo>
                  <a:pt x="334691" y="147228"/>
                  <a:pt x="341341" y="142221"/>
                  <a:pt x="348371" y="142221"/>
                </a:cubicBezTo>
                <a:cubicBezTo>
                  <a:pt x="348751" y="142221"/>
                  <a:pt x="349131" y="142221"/>
                  <a:pt x="349511" y="142268"/>
                </a:cubicBezTo>
                <a:cubicBezTo>
                  <a:pt x="357491" y="143409"/>
                  <a:pt x="362621" y="150231"/>
                  <a:pt x="362051" y="158156"/>
                </a:cubicBezTo>
                <a:lnTo>
                  <a:pt x="351221" y="241135"/>
                </a:lnTo>
                <a:cubicBezTo>
                  <a:pt x="343811" y="297338"/>
                  <a:pt x="296596" y="339374"/>
                  <a:pt x="239691" y="339374"/>
                </a:cubicBezTo>
                <a:lnTo>
                  <a:pt x="210051" y="339374"/>
                </a:lnTo>
                <a:cubicBezTo>
                  <a:pt x="206157" y="339374"/>
                  <a:pt x="202642" y="342814"/>
                  <a:pt x="202642" y="346767"/>
                </a:cubicBezTo>
                <a:lnTo>
                  <a:pt x="202642" y="388812"/>
                </a:lnTo>
                <a:cubicBezTo>
                  <a:pt x="202642" y="396775"/>
                  <a:pt x="195896" y="403027"/>
                  <a:pt x="188486" y="403027"/>
                </a:cubicBezTo>
                <a:cubicBezTo>
                  <a:pt x="180506" y="403027"/>
                  <a:pt x="174236" y="396775"/>
                  <a:pt x="174236" y="388812"/>
                </a:cubicBezTo>
                <a:lnTo>
                  <a:pt x="174236" y="346767"/>
                </a:lnTo>
                <a:cubicBezTo>
                  <a:pt x="174236" y="342814"/>
                  <a:pt x="170246" y="339374"/>
                  <a:pt x="166256" y="339374"/>
                </a:cubicBezTo>
                <a:lnTo>
                  <a:pt x="137282" y="339374"/>
                </a:lnTo>
                <a:cubicBezTo>
                  <a:pt x="80375" y="339374"/>
                  <a:pt x="32591" y="296768"/>
                  <a:pt x="25181" y="241135"/>
                </a:cubicBezTo>
                <a:lnTo>
                  <a:pt x="14922" y="158156"/>
                </a:lnTo>
                <a:cubicBezTo>
                  <a:pt x="13782" y="150231"/>
                  <a:pt x="18911" y="143409"/>
                  <a:pt x="26892" y="142268"/>
                </a:cubicBezTo>
                <a:cubicBezTo>
                  <a:pt x="27271" y="142221"/>
                  <a:pt x="27651" y="142221"/>
                  <a:pt x="28032" y="142221"/>
                </a:cubicBezTo>
                <a:cubicBezTo>
                  <a:pt x="35536" y="142221"/>
                  <a:pt x="41711" y="147228"/>
                  <a:pt x="42282" y="154763"/>
                </a:cubicBezTo>
                <a:lnTo>
                  <a:pt x="53017" y="237695"/>
                </a:lnTo>
                <a:cubicBezTo>
                  <a:pt x="58146" y="280301"/>
                  <a:pt x="94625" y="311562"/>
                  <a:pt x="137282" y="311562"/>
                </a:cubicBezTo>
                <a:lnTo>
                  <a:pt x="171956" y="311562"/>
                </a:lnTo>
                <a:cubicBezTo>
                  <a:pt x="175946" y="311562"/>
                  <a:pt x="179936" y="308170"/>
                  <a:pt x="179936" y="303590"/>
                </a:cubicBezTo>
                <a:cubicBezTo>
                  <a:pt x="179936" y="299628"/>
                  <a:pt x="175946" y="295666"/>
                  <a:pt x="171956" y="295666"/>
                </a:cubicBezTo>
                <a:lnTo>
                  <a:pt x="137282" y="295666"/>
                </a:lnTo>
                <a:cubicBezTo>
                  <a:pt x="103081" y="295666"/>
                  <a:pt x="73536" y="270097"/>
                  <a:pt x="69547" y="235975"/>
                </a:cubicBezTo>
                <a:lnTo>
                  <a:pt x="58716" y="153053"/>
                </a:lnTo>
                <a:cubicBezTo>
                  <a:pt x="57576" y="139399"/>
                  <a:pt x="46841" y="129764"/>
                  <a:pt x="34871" y="127474"/>
                </a:cubicBezTo>
                <a:lnTo>
                  <a:pt x="34871" y="84336"/>
                </a:lnTo>
                <a:cubicBezTo>
                  <a:pt x="34871" y="66681"/>
                  <a:pt x="49026" y="52514"/>
                  <a:pt x="66696" y="52514"/>
                </a:cubicBezTo>
                <a:lnTo>
                  <a:pt x="84936" y="52514"/>
                </a:lnTo>
                <a:lnTo>
                  <a:pt x="84936" y="65019"/>
                </a:lnTo>
                <a:cubicBezTo>
                  <a:pt x="84936" y="78093"/>
                  <a:pt x="95196" y="87728"/>
                  <a:pt x="107642" y="87728"/>
                </a:cubicBezTo>
                <a:lnTo>
                  <a:pt x="118471" y="87728"/>
                </a:lnTo>
                <a:cubicBezTo>
                  <a:pt x="142981" y="87728"/>
                  <a:pt x="161696" y="68401"/>
                  <a:pt x="161696" y="44542"/>
                </a:cubicBezTo>
                <a:lnTo>
                  <a:pt x="161696" y="43972"/>
                </a:lnTo>
                <a:cubicBezTo>
                  <a:pt x="161696" y="19543"/>
                  <a:pt x="142981" y="216"/>
                  <a:pt x="118471" y="216"/>
                </a:cubicBezTo>
                <a:lnTo>
                  <a:pt x="107642" y="216"/>
                </a:lnTo>
                <a:cubicBezTo>
                  <a:pt x="95196" y="216"/>
                  <a:pt x="84936" y="10478"/>
                  <a:pt x="84936" y="22982"/>
                </a:cubicBezTo>
                <a:lnTo>
                  <a:pt x="84936" y="36009"/>
                </a:lnTo>
                <a:lnTo>
                  <a:pt x="66696" y="36009"/>
                </a:lnTo>
                <a:cubicBezTo>
                  <a:pt x="39431" y="36009"/>
                  <a:pt x="18341" y="58196"/>
                  <a:pt x="18341" y="84336"/>
                </a:cubicBezTo>
                <a:lnTo>
                  <a:pt x="18341" y="129194"/>
                </a:lnTo>
                <a:cubicBezTo>
                  <a:pt x="5231" y="133726"/>
                  <a:pt x="-2084" y="146801"/>
                  <a:pt x="-944" y="161016"/>
                </a:cubicBezTo>
                <a:lnTo>
                  <a:pt x="9791" y="243947"/>
                </a:lnTo>
                <a:cubicBezTo>
                  <a:pt x="17771" y="308170"/>
                  <a:pt x="72396" y="356459"/>
                  <a:pt x="137282" y="356459"/>
                </a:cubicBezTo>
                <a:lnTo>
                  <a:pt x="158276" y="356459"/>
                </a:lnTo>
                <a:lnTo>
                  <a:pt x="158276" y="390523"/>
                </a:lnTo>
                <a:cubicBezTo>
                  <a:pt x="158276" y="403597"/>
                  <a:pt x="167396" y="416102"/>
                  <a:pt x="180506" y="419484"/>
                </a:cubicBezTo>
                <a:lnTo>
                  <a:pt x="180506" y="449025"/>
                </a:lnTo>
                <a:cubicBezTo>
                  <a:pt x="180506" y="505276"/>
                  <a:pt x="226011" y="550752"/>
                  <a:pt x="282346" y="550752"/>
                </a:cubicBezTo>
                <a:lnTo>
                  <a:pt x="370506" y="550752"/>
                </a:lnTo>
                <a:cubicBezTo>
                  <a:pt x="426271" y="550752"/>
                  <a:pt x="471871" y="505276"/>
                  <a:pt x="471871" y="449025"/>
                </a:cubicBezTo>
                <a:lnTo>
                  <a:pt x="471871" y="403027"/>
                </a:lnTo>
                <a:cubicBezTo>
                  <a:pt x="491726" y="401877"/>
                  <a:pt x="511106" y="393392"/>
                  <a:pt x="525261" y="378028"/>
                </a:cubicBezTo>
                <a:cubicBezTo>
                  <a:pt x="553761" y="349636"/>
                  <a:pt x="558226" y="304161"/>
                  <a:pt x="536091" y="270097"/>
                </a:cubicBezTo>
                <a:cubicBezTo>
                  <a:pt x="534761" y="267997"/>
                  <a:pt x="532291" y="266752"/>
                  <a:pt x="529631" y="266752"/>
                </a:cubicBezTo>
                <a:cubicBezTo>
                  <a:pt x="528017" y="266752"/>
                  <a:pt x="526211" y="267274"/>
                  <a:pt x="524691" y="268377"/>
                </a:cubicBezTo>
                <a:cubicBezTo>
                  <a:pt x="521366" y="270097"/>
                  <a:pt x="519657" y="275199"/>
                  <a:pt x="522411" y="279731"/>
                </a:cubicBezTo>
                <a:cubicBezTo>
                  <a:pt x="552621" y="324057"/>
                  <a:pt x="521841" y="386570"/>
                  <a:pt x="463226" y="386570"/>
                </a:cubicBezTo>
                <a:cubicBezTo>
                  <a:pt x="402996" y="386570"/>
                  <a:pt x="371646" y="312132"/>
                  <a:pt x="414871" y="268377"/>
                </a:cubicBezTo>
                <a:cubicBezTo>
                  <a:pt x="428551" y="254780"/>
                  <a:pt x="446032" y="247815"/>
                  <a:pt x="463701" y="247815"/>
                </a:cubicBezTo>
                <a:cubicBezTo>
                  <a:pt x="477096" y="247815"/>
                  <a:pt x="490586" y="251815"/>
                  <a:pt x="502556" y="259882"/>
                </a:cubicBezTo>
                <a:cubicBezTo>
                  <a:pt x="503791" y="260452"/>
                  <a:pt x="505216" y="260785"/>
                  <a:pt x="506736" y="260785"/>
                </a:cubicBezTo>
                <a:cubicBezTo>
                  <a:pt x="509301" y="260785"/>
                  <a:pt x="512151" y="259787"/>
                  <a:pt x="513956" y="257592"/>
                </a:cubicBezTo>
                <a:cubicBezTo>
                  <a:pt x="516142" y="254152"/>
                  <a:pt x="515666" y="249050"/>
                  <a:pt x="511676" y="246237"/>
                </a:cubicBezTo>
                <a:cubicBezTo>
                  <a:pt x="496666" y="236355"/>
                  <a:pt x="480422" y="231871"/>
                  <a:pt x="464651" y="231871"/>
                </a:cubicBezTo>
                <a:cubicBezTo>
                  <a:pt x="420191" y="231871"/>
                  <a:pt x="379056" y="267132"/>
                  <a:pt x="379056" y="317805"/>
                </a:cubicBezTo>
                <a:cubicBezTo>
                  <a:pt x="379056" y="362711"/>
                  <a:pt x="413161" y="399065"/>
                  <a:pt x="455911" y="403027"/>
                </a:cubicBezTo>
                <a:lnTo>
                  <a:pt x="455911" y="448455"/>
                </a:lnTo>
                <a:cubicBezTo>
                  <a:pt x="455911" y="495641"/>
                  <a:pt x="417246" y="533668"/>
                  <a:pt x="370506" y="533668"/>
                </a:cubicBezTo>
                <a:lnTo>
                  <a:pt x="282346" y="533668"/>
                </a:lnTo>
                <a:cubicBezTo>
                  <a:pt x="235131" y="533668"/>
                  <a:pt x="197036" y="495641"/>
                  <a:pt x="197036" y="448455"/>
                </a:cubicBezTo>
                <a:lnTo>
                  <a:pt x="197036" y="418914"/>
                </a:lnTo>
                <a:cubicBezTo>
                  <a:pt x="209481" y="414952"/>
                  <a:pt x="218601" y="403597"/>
                  <a:pt x="218601" y="389382"/>
                </a:cubicBezTo>
                <a:lnTo>
                  <a:pt x="218601" y="356459"/>
                </a:lnTo>
                <a:lnTo>
                  <a:pt x="240261" y="356459"/>
                </a:lnTo>
                <a:cubicBezTo>
                  <a:pt x="304481" y="356459"/>
                  <a:pt x="359676" y="308170"/>
                  <a:pt x="367657" y="243947"/>
                </a:cubicBezTo>
                <a:lnTo>
                  <a:pt x="377916" y="161016"/>
                </a:lnTo>
                <a:cubicBezTo>
                  <a:pt x="379626" y="147371"/>
                  <a:pt x="371646" y="134866"/>
                  <a:pt x="359676" y="129764"/>
                </a:cubicBezTo>
                <a:lnTo>
                  <a:pt x="359676" y="83766"/>
                </a:lnTo>
                <a:cubicBezTo>
                  <a:pt x="359676" y="56476"/>
                  <a:pt x="337541" y="35477"/>
                  <a:pt x="311321" y="35477"/>
                </a:cubicBezTo>
                <a:lnTo>
                  <a:pt x="292606" y="35477"/>
                </a:lnTo>
                <a:lnTo>
                  <a:pt x="292606" y="22403"/>
                </a:lnTo>
                <a:cubicBezTo>
                  <a:pt x="292606" y="9908"/>
                  <a:pt x="282916" y="-354"/>
                  <a:pt x="269806" y="-354"/>
                </a:cubicBezTo>
                <a:close/>
              </a:path>
            </a:pathLst>
          </a:custGeom>
          <a:solidFill>
            <a:schemeClr val="accent4"/>
          </a:solidFill>
          <a:ln w="9488" cap="flat">
            <a:noFill/>
            <a:prstDash val="solid"/>
            <a:miter/>
          </a:ln>
        </p:spPr>
        <p:txBody>
          <a:bodyPr rtlCol="0" anchor="ctr"/>
          <a:lstStyle/>
          <a:p>
            <a:endParaRPr lang="en-US">
              <a:solidFill>
                <a:schemeClr val="accent4"/>
              </a:solidFill>
            </a:endParaRPr>
          </a:p>
        </p:txBody>
      </p:sp>
      <p:sp>
        <p:nvSpPr>
          <p:cNvPr id="333" name="Figura a mano libera 332">
            <a:extLst>
              <a:ext uri="{FF2B5EF4-FFF2-40B4-BE49-F238E27FC236}">
                <a16:creationId xmlns:a16="http://schemas.microsoft.com/office/drawing/2014/main" id="{02553056-0E01-C19A-5EE8-E846790F9AAA}"/>
              </a:ext>
            </a:extLst>
          </p:cNvPr>
          <p:cNvSpPr/>
          <p:nvPr/>
        </p:nvSpPr>
        <p:spPr>
          <a:xfrm>
            <a:off x="6312879" y="1782476"/>
            <a:ext cx="296617" cy="532102"/>
          </a:xfrm>
          <a:custGeom>
            <a:avLst/>
            <a:gdLst>
              <a:gd name="connsiteX0" fmla="*/ 122877 w 296617"/>
              <a:gd name="connsiteY0" fmla="*/ 101325 h 532102"/>
              <a:gd name="connsiteX1" fmla="*/ 207142 w 296617"/>
              <a:gd name="connsiteY1" fmla="*/ 127559 h 532102"/>
              <a:gd name="connsiteX2" fmla="*/ 207142 w 296617"/>
              <a:gd name="connsiteY2" fmla="*/ 180133 h 532102"/>
              <a:gd name="connsiteX3" fmla="*/ 147007 w 296617"/>
              <a:gd name="connsiteY3" fmla="*/ 241240 h 532102"/>
              <a:gd name="connsiteX4" fmla="*/ 145962 w 296617"/>
              <a:gd name="connsiteY4" fmla="*/ 241240 h 532102"/>
              <a:gd name="connsiteX5" fmla="*/ 87441 w 296617"/>
              <a:gd name="connsiteY5" fmla="*/ 180703 h 532102"/>
              <a:gd name="connsiteX6" fmla="*/ 87441 w 296617"/>
              <a:gd name="connsiteY6" fmla="*/ 125887 h 532102"/>
              <a:gd name="connsiteX7" fmla="*/ 122877 w 296617"/>
              <a:gd name="connsiteY7" fmla="*/ 101325 h 532102"/>
              <a:gd name="connsiteX8" fmla="*/ 167242 w 296617"/>
              <a:gd name="connsiteY8" fmla="*/ 258362 h 532102"/>
              <a:gd name="connsiteX9" fmla="*/ 167242 w 296617"/>
              <a:gd name="connsiteY9" fmla="*/ 280615 h 532102"/>
              <a:gd name="connsiteX10" fmla="*/ 147387 w 296617"/>
              <a:gd name="connsiteY10" fmla="*/ 284501 h 532102"/>
              <a:gd name="connsiteX11" fmla="*/ 127911 w 296617"/>
              <a:gd name="connsiteY11" fmla="*/ 280615 h 532102"/>
              <a:gd name="connsiteX12" fmla="*/ 127911 w 296617"/>
              <a:gd name="connsiteY12" fmla="*/ 258362 h 532102"/>
              <a:gd name="connsiteX13" fmla="*/ 147767 w 296617"/>
              <a:gd name="connsiteY13" fmla="*/ 261763 h 532102"/>
              <a:gd name="connsiteX14" fmla="*/ 167242 w 296617"/>
              <a:gd name="connsiteY14" fmla="*/ 258362 h 532102"/>
              <a:gd name="connsiteX15" fmla="*/ 118887 w 296617"/>
              <a:gd name="connsiteY15" fmla="*/ 294335 h 532102"/>
              <a:gd name="connsiteX16" fmla="*/ 131237 w 296617"/>
              <a:gd name="connsiteY16" fmla="*/ 298307 h 532102"/>
              <a:gd name="connsiteX17" fmla="*/ 114422 w 296617"/>
              <a:gd name="connsiteY17" fmla="*/ 314907 h 532102"/>
              <a:gd name="connsiteX18" fmla="*/ 107676 w 296617"/>
              <a:gd name="connsiteY18" fmla="*/ 294335 h 532102"/>
              <a:gd name="connsiteX19" fmla="*/ 180732 w 296617"/>
              <a:gd name="connsiteY19" fmla="*/ 294335 h 532102"/>
              <a:gd name="connsiteX20" fmla="*/ 186907 w 296617"/>
              <a:gd name="connsiteY20" fmla="*/ 294905 h 532102"/>
              <a:gd name="connsiteX21" fmla="*/ 180161 w 296617"/>
              <a:gd name="connsiteY21" fmla="*/ 314907 h 532102"/>
              <a:gd name="connsiteX22" fmla="*/ 163822 w 296617"/>
              <a:gd name="connsiteY22" fmla="*/ 297737 h 532102"/>
              <a:gd name="connsiteX23" fmla="*/ 175127 w 296617"/>
              <a:gd name="connsiteY23" fmla="*/ 294335 h 532102"/>
              <a:gd name="connsiteX24" fmla="*/ 92477 w 296617"/>
              <a:gd name="connsiteY24" fmla="*/ 298307 h 532102"/>
              <a:gd name="connsiteX25" fmla="*/ 112142 w 296617"/>
              <a:gd name="connsiteY25" fmla="*/ 353133 h 532102"/>
              <a:gd name="connsiteX26" fmla="*/ 100932 w 296617"/>
              <a:gd name="connsiteY26" fmla="*/ 333179 h 532102"/>
              <a:gd name="connsiteX27" fmla="*/ 94092 w 296617"/>
              <a:gd name="connsiteY27" fmla="*/ 328485 h 532102"/>
              <a:gd name="connsiteX28" fmla="*/ 91337 w 296617"/>
              <a:gd name="connsiteY28" fmla="*/ 329150 h 532102"/>
              <a:gd name="connsiteX29" fmla="*/ 77277 w 296617"/>
              <a:gd name="connsiteY29" fmla="*/ 334861 h 532102"/>
              <a:gd name="connsiteX30" fmla="*/ 88581 w 296617"/>
              <a:gd name="connsiteY30" fmla="*/ 298887 h 532102"/>
              <a:gd name="connsiteX31" fmla="*/ 92477 w 296617"/>
              <a:gd name="connsiteY31" fmla="*/ 298307 h 532102"/>
              <a:gd name="connsiteX32" fmla="*/ 203152 w 296617"/>
              <a:gd name="connsiteY32" fmla="*/ 297205 h 532102"/>
              <a:gd name="connsiteX33" fmla="*/ 209897 w 296617"/>
              <a:gd name="connsiteY33" fmla="*/ 298887 h 532102"/>
              <a:gd name="connsiteX34" fmla="*/ 220062 w 296617"/>
              <a:gd name="connsiteY34" fmla="*/ 334281 h 532102"/>
              <a:gd name="connsiteX35" fmla="*/ 206002 w 296617"/>
              <a:gd name="connsiteY35" fmla="*/ 328580 h 532102"/>
              <a:gd name="connsiteX36" fmla="*/ 203152 w 296617"/>
              <a:gd name="connsiteY36" fmla="*/ 327906 h 532102"/>
              <a:gd name="connsiteX37" fmla="*/ 196977 w 296617"/>
              <a:gd name="connsiteY37" fmla="*/ 332030 h 532102"/>
              <a:gd name="connsiteX38" fmla="*/ 181872 w 296617"/>
              <a:gd name="connsiteY38" fmla="*/ 358264 h 532102"/>
              <a:gd name="connsiteX39" fmla="*/ 203152 w 296617"/>
              <a:gd name="connsiteY39" fmla="*/ 297205 h 532102"/>
              <a:gd name="connsiteX40" fmla="*/ 148147 w 296617"/>
              <a:gd name="connsiteY40" fmla="*/ 303448 h 532102"/>
              <a:gd name="connsiteX41" fmla="*/ 174557 w 296617"/>
              <a:gd name="connsiteY41" fmla="*/ 331450 h 532102"/>
              <a:gd name="connsiteX42" fmla="*/ 148147 w 296617"/>
              <a:gd name="connsiteY42" fmla="*/ 407379 h 532102"/>
              <a:gd name="connsiteX43" fmla="*/ 121167 w 296617"/>
              <a:gd name="connsiteY43" fmla="*/ 331450 h 532102"/>
              <a:gd name="connsiteX44" fmla="*/ 148147 w 296617"/>
              <a:gd name="connsiteY44" fmla="*/ 303448 h 532102"/>
              <a:gd name="connsiteX45" fmla="*/ 228992 w 296617"/>
              <a:gd name="connsiteY45" fmla="*/ 310298 h 532102"/>
              <a:gd name="connsiteX46" fmla="*/ 257682 w 296617"/>
              <a:gd name="connsiteY46" fmla="*/ 354862 h 532102"/>
              <a:gd name="connsiteX47" fmla="*/ 279627 w 296617"/>
              <a:gd name="connsiteY47" fmla="*/ 446232 h 532102"/>
              <a:gd name="connsiteX48" fmla="*/ 264997 w 296617"/>
              <a:gd name="connsiteY48" fmla="*/ 480476 h 532102"/>
              <a:gd name="connsiteX49" fmla="*/ 155937 w 296617"/>
              <a:gd name="connsiteY49" fmla="*/ 514769 h 532102"/>
              <a:gd name="connsiteX50" fmla="*/ 155937 w 296617"/>
              <a:gd name="connsiteY50" fmla="*/ 434240 h 532102"/>
              <a:gd name="connsiteX51" fmla="*/ 206572 w 296617"/>
              <a:gd name="connsiteY51" fmla="*/ 346272 h 532102"/>
              <a:gd name="connsiteX52" fmla="*/ 229562 w 296617"/>
              <a:gd name="connsiteY52" fmla="*/ 354862 h 532102"/>
              <a:gd name="connsiteX53" fmla="*/ 232221 w 296617"/>
              <a:gd name="connsiteY53" fmla="*/ 355385 h 532102"/>
              <a:gd name="connsiteX54" fmla="*/ 239727 w 296617"/>
              <a:gd name="connsiteY54" fmla="*/ 344600 h 532102"/>
              <a:gd name="connsiteX55" fmla="*/ 228992 w 296617"/>
              <a:gd name="connsiteY55" fmla="*/ 310298 h 532102"/>
              <a:gd name="connsiteX56" fmla="*/ 118221 w 296617"/>
              <a:gd name="connsiteY56" fmla="*/ -354 h 532102"/>
              <a:gd name="connsiteX57" fmla="*/ 26167 w 296617"/>
              <a:gd name="connsiteY57" fmla="*/ 94465 h 532102"/>
              <a:gd name="connsiteX58" fmla="*/ 31772 w 296617"/>
              <a:gd name="connsiteY58" fmla="*/ 171544 h 532102"/>
              <a:gd name="connsiteX59" fmla="*/ 70057 w 296617"/>
              <a:gd name="connsiteY59" fmla="*/ 205836 h 532102"/>
              <a:gd name="connsiteX60" fmla="*/ 75092 w 296617"/>
              <a:gd name="connsiteY60" fmla="*/ 205836 h 532102"/>
              <a:gd name="connsiteX61" fmla="*/ 111572 w 296617"/>
              <a:gd name="connsiteY61" fmla="*/ 249202 h 532102"/>
              <a:gd name="connsiteX62" fmla="*/ 111572 w 296617"/>
              <a:gd name="connsiteY62" fmla="*/ 278933 h 532102"/>
              <a:gd name="connsiteX63" fmla="*/ 21702 w 296617"/>
              <a:gd name="connsiteY63" fmla="*/ 352031 h 532102"/>
              <a:gd name="connsiteX64" fmla="*/ 18282 w 296617"/>
              <a:gd name="connsiteY64" fmla="*/ 366274 h 532102"/>
              <a:gd name="connsiteX65" fmla="*/ 23982 w 296617"/>
              <a:gd name="connsiteY65" fmla="*/ 375434 h 532102"/>
              <a:gd name="connsiteX66" fmla="*/ 25407 w 296617"/>
              <a:gd name="connsiteY66" fmla="*/ 375529 h 532102"/>
              <a:gd name="connsiteX67" fmla="*/ 32911 w 296617"/>
              <a:gd name="connsiteY67" fmla="*/ 369732 h 532102"/>
              <a:gd name="connsiteX68" fmla="*/ 36331 w 296617"/>
              <a:gd name="connsiteY68" fmla="*/ 355432 h 532102"/>
              <a:gd name="connsiteX69" fmla="*/ 68346 w 296617"/>
              <a:gd name="connsiteY69" fmla="*/ 309196 h 532102"/>
              <a:gd name="connsiteX70" fmla="*/ 57137 w 296617"/>
              <a:gd name="connsiteY70" fmla="*/ 345750 h 532102"/>
              <a:gd name="connsiteX71" fmla="*/ 64072 w 296617"/>
              <a:gd name="connsiteY71" fmla="*/ 355964 h 532102"/>
              <a:gd name="connsiteX72" fmla="*/ 66637 w 296617"/>
              <a:gd name="connsiteY72" fmla="*/ 355432 h 532102"/>
              <a:gd name="connsiteX73" fmla="*/ 90197 w 296617"/>
              <a:gd name="connsiteY73" fmla="*/ 346852 h 532102"/>
              <a:gd name="connsiteX74" fmla="*/ 140831 w 296617"/>
              <a:gd name="connsiteY74" fmla="*/ 434810 h 532102"/>
              <a:gd name="connsiteX75" fmla="*/ 140831 w 296617"/>
              <a:gd name="connsiteY75" fmla="*/ 515918 h 532102"/>
              <a:gd name="connsiteX76" fmla="*/ 29017 w 296617"/>
              <a:gd name="connsiteY76" fmla="*/ 481626 h 532102"/>
              <a:gd name="connsiteX77" fmla="*/ 14956 w 296617"/>
              <a:gd name="connsiteY77" fmla="*/ 447381 h 532102"/>
              <a:gd name="connsiteX78" fmla="*/ 23982 w 296617"/>
              <a:gd name="connsiteY78" fmla="*/ 407379 h 532102"/>
              <a:gd name="connsiteX79" fmla="*/ 18282 w 296617"/>
              <a:gd name="connsiteY79" fmla="*/ 398267 h 532102"/>
              <a:gd name="connsiteX80" fmla="*/ 17047 w 296617"/>
              <a:gd name="connsiteY80" fmla="*/ 398172 h 532102"/>
              <a:gd name="connsiteX81" fmla="*/ 9352 w 296617"/>
              <a:gd name="connsiteY81" fmla="*/ 403977 h 532102"/>
              <a:gd name="connsiteX82" fmla="*/ 327 w 296617"/>
              <a:gd name="connsiteY82" fmla="*/ 443932 h 532102"/>
              <a:gd name="connsiteX83" fmla="*/ 21702 w 296617"/>
              <a:gd name="connsiteY83" fmla="*/ 495347 h 532102"/>
              <a:gd name="connsiteX84" fmla="*/ 147482 w 296617"/>
              <a:gd name="connsiteY84" fmla="*/ 531748 h 532102"/>
              <a:gd name="connsiteX85" fmla="*/ 272882 w 296617"/>
              <a:gd name="connsiteY85" fmla="*/ 495347 h 532102"/>
              <a:gd name="connsiteX86" fmla="*/ 294161 w 296617"/>
              <a:gd name="connsiteY86" fmla="*/ 442821 h 532102"/>
              <a:gd name="connsiteX87" fmla="*/ 272882 w 296617"/>
              <a:gd name="connsiteY87" fmla="*/ 351451 h 532102"/>
              <a:gd name="connsiteX88" fmla="*/ 183012 w 296617"/>
              <a:gd name="connsiteY88" fmla="*/ 278363 h 532102"/>
              <a:gd name="connsiteX89" fmla="*/ 183012 w 296617"/>
              <a:gd name="connsiteY89" fmla="*/ 248622 h 532102"/>
              <a:gd name="connsiteX90" fmla="*/ 219492 w 296617"/>
              <a:gd name="connsiteY90" fmla="*/ 204686 h 532102"/>
              <a:gd name="connsiteX91" fmla="*/ 220536 w 296617"/>
              <a:gd name="connsiteY91" fmla="*/ 204686 h 532102"/>
              <a:gd name="connsiteX92" fmla="*/ 259392 w 296617"/>
              <a:gd name="connsiteY92" fmla="*/ 169814 h 532102"/>
              <a:gd name="connsiteX93" fmla="*/ 264426 w 296617"/>
              <a:gd name="connsiteY93" fmla="*/ 117298 h 532102"/>
              <a:gd name="connsiteX94" fmla="*/ 257112 w 296617"/>
              <a:gd name="connsiteY94" fmla="*/ 108185 h 532102"/>
              <a:gd name="connsiteX95" fmla="*/ 256257 w 296617"/>
              <a:gd name="connsiteY95" fmla="*/ 108091 h 532102"/>
              <a:gd name="connsiteX96" fmla="*/ 248657 w 296617"/>
              <a:gd name="connsiteY96" fmla="*/ 115568 h 532102"/>
              <a:gd name="connsiteX97" fmla="*/ 244762 w 296617"/>
              <a:gd name="connsiteY97" fmla="*/ 167562 h 532102"/>
              <a:gd name="connsiteX98" fmla="*/ 223387 w 296617"/>
              <a:gd name="connsiteY98" fmla="*/ 188096 h 532102"/>
              <a:gd name="connsiteX99" fmla="*/ 223956 w 296617"/>
              <a:gd name="connsiteY99" fmla="*/ 121279 h 532102"/>
              <a:gd name="connsiteX100" fmla="*/ 222816 w 296617"/>
              <a:gd name="connsiteY100" fmla="*/ 118447 h 532102"/>
              <a:gd name="connsiteX101" fmla="*/ 221107 w 296617"/>
              <a:gd name="connsiteY101" fmla="*/ 115568 h 532102"/>
              <a:gd name="connsiteX102" fmla="*/ 218352 w 296617"/>
              <a:gd name="connsiteY102" fmla="*/ 113896 h 532102"/>
              <a:gd name="connsiteX103" fmla="*/ 215502 w 296617"/>
              <a:gd name="connsiteY103" fmla="*/ 112746 h 532102"/>
              <a:gd name="connsiteX104" fmla="*/ 127342 w 296617"/>
              <a:gd name="connsiteY104" fmla="*/ 84735 h 532102"/>
              <a:gd name="connsiteX105" fmla="*/ 122307 w 296617"/>
              <a:gd name="connsiteY105" fmla="*/ 83101 h 532102"/>
              <a:gd name="connsiteX106" fmla="*/ 116702 w 296617"/>
              <a:gd name="connsiteY106" fmla="*/ 85305 h 532102"/>
              <a:gd name="connsiteX107" fmla="*/ 76706 w 296617"/>
              <a:gd name="connsiteY107" fmla="*/ 113316 h 532102"/>
              <a:gd name="connsiteX108" fmla="*/ 75092 w 296617"/>
              <a:gd name="connsiteY108" fmla="*/ 114998 h 532102"/>
              <a:gd name="connsiteX109" fmla="*/ 72242 w 296617"/>
              <a:gd name="connsiteY109" fmla="*/ 120177 h 532102"/>
              <a:gd name="connsiteX110" fmla="*/ 71672 w 296617"/>
              <a:gd name="connsiteY110" fmla="*/ 121279 h 532102"/>
              <a:gd name="connsiteX111" fmla="*/ 71672 w 296617"/>
              <a:gd name="connsiteY111" fmla="*/ 181283 h 532102"/>
              <a:gd name="connsiteX112" fmla="*/ 72242 w 296617"/>
              <a:gd name="connsiteY112" fmla="*/ 189245 h 532102"/>
              <a:gd name="connsiteX113" fmla="*/ 70532 w 296617"/>
              <a:gd name="connsiteY113" fmla="*/ 189245 h 532102"/>
              <a:gd name="connsiteX114" fmla="*/ 46971 w 296617"/>
              <a:gd name="connsiteY114" fmla="*/ 168712 h 532102"/>
              <a:gd name="connsiteX115" fmla="*/ 41367 w 296617"/>
              <a:gd name="connsiteY115" fmla="*/ 94465 h 532102"/>
              <a:gd name="connsiteX116" fmla="*/ 118697 w 296617"/>
              <a:gd name="connsiteY116" fmla="*/ 15238 h 532102"/>
              <a:gd name="connsiteX117" fmla="*/ 145297 w 296617"/>
              <a:gd name="connsiteY117" fmla="*/ 20217 h 532102"/>
              <a:gd name="connsiteX118" fmla="*/ 168952 w 296617"/>
              <a:gd name="connsiteY118" fmla="*/ 35088 h 532102"/>
              <a:gd name="connsiteX119" fmla="*/ 174557 w 296617"/>
              <a:gd name="connsiteY119" fmla="*/ 37197 h 532102"/>
              <a:gd name="connsiteX120" fmla="*/ 180161 w 296617"/>
              <a:gd name="connsiteY120" fmla="*/ 35088 h 532102"/>
              <a:gd name="connsiteX121" fmla="*/ 180732 w 296617"/>
              <a:gd name="connsiteY121" fmla="*/ 34518 h 532102"/>
              <a:gd name="connsiteX122" fmla="*/ 208187 w 296617"/>
              <a:gd name="connsiteY122" fmla="*/ 21994 h 532102"/>
              <a:gd name="connsiteX123" fmla="*/ 220536 w 296617"/>
              <a:gd name="connsiteY123" fmla="*/ 24199 h 532102"/>
              <a:gd name="connsiteX124" fmla="*/ 246471 w 296617"/>
              <a:gd name="connsiteY124" fmla="*/ 57921 h 532102"/>
              <a:gd name="connsiteX125" fmla="*/ 247042 w 296617"/>
              <a:gd name="connsiteY125" fmla="*/ 63631 h 532102"/>
              <a:gd name="connsiteX126" fmla="*/ 248182 w 296617"/>
              <a:gd name="connsiteY126" fmla="*/ 81903 h 532102"/>
              <a:gd name="connsiteX127" fmla="*/ 255497 w 296617"/>
              <a:gd name="connsiteY127" fmla="*/ 89913 h 532102"/>
              <a:gd name="connsiteX128" fmla="*/ 263286 w 296617"/>
              <a:gd name="connsiteY128" fmla="*/ 81903 h 532102"/>
              <a:gd name="connsiteX129" fmla="*/ 262717 w 296617"/>
              <a:gd name="connsiteY129" fmla="*/ 61902 h 532102"/>
              <a:gd name="connsiteX130" fmla="*/ 262147 w 296617"/>
              <a:gd name="connsiteY130" fmla="*/ 56191 h 532102"/>
              <a:gd name="connsiteX131" fmla="*/ 226237 w 296617"/>
              <a:gd name="connsiteY131" fmla="*/ 9956 h 532102"/>
              <a:gd name="connsiteX132" fmla="*/ 208187 w 296617"/>
              <a:gd name="connsiteY132" fmla="*/ 6839 h 532102"/>
              <a:gd name="connsiteX133" fmla="*/ 173987 w 296617"/>
              <a:gd name="connsiteY133" fmla="*/ 19068 h 532102"/>
              <a:gd name="connsiteX134" fmla="*/ 150902 w 296617"/>
              <a:gd name="connsiteY134" fmla="*/ 5927 h 532102"/>
              <a:gd name="connsiteX135" fmla="*/ 118221 w 296617"/>
              <a:gd name="connsiteY135" fmla="*/ -354 h 53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96617" h="532102">
                <a:moveTo>
                  <a:pt x="122877" y="101325"/>
                </a:moveTo>
                <a:cubicBezTo>
                  <a:pt x="135227" y="109288"/>
                  <a:pt x="166102" y="125887"/>
                  <a:pt x="207142" y="127559"/>
                </a:cubicBezTo>
                <a:lnTo>
                  <a:pt x="207142" y="180133"/>
                </a:lnTo>
                <a:cubicBezTo>
                  <a:pt x="207142" y="213228"/>
                  <a:pt x="180732" y="241240"/>
                  <a:pt x="147007" y="241240"/>
                </a:cubicBezTo>
                <a:cubicBezTo>
                  <a:pt x="146627" y="241240"/>
                  <a:pt x="146342" y="241240"/>
                  <a:pt x="145962" y="241240"/>
                </a:cubicBezTo>
                <a:cubicBezTo>
                  <a:pt x="113852" y="241240"/>
                  <a:pt x="87441" y="214616"/>
                  <a:pt x="87441" y="180703"/>
                </a:cubicBezTo>
                <a:lnTo>
                  <a:pt x="87441" y="125887"/>
                </a:lnTo>
                <a:cubicBezTo>
                  <a:pt x="103212" y="117877"/>
                  <a:pt x="116132" y="107036"/>
                  <a:pt x="122877" y="101325"/>
                </a:cubicBezTo>
                <a:close/>
                <a:moveTo>
                  <a:pt x="167242" y="258362"/>
                </a:moveTo>
                <a:lnTo>
                  <a:pt x="167242" y="280615"/>
                </a:lnTo>
                <a:cubicBezTo>
                  <a:pt x="160497" y="283199"/>
                  <a:pt x="153941" y="284501"/>
                  <a:pt x="147387" y="284501"/>
                </a:cubicBezTo>
                <a:cubicBezTo>
                  <a:pt x="140831" y="284501"/>
                  <a:pt x="134372" y="283199"/>
                  <a:pt x="127911" y="280615"/>
                </a:cubicBezTo>
                <a:lnTo>
                  <a:pt x="127911" y="258362"/>
                </a:lnTo>
                <a:cubicBezTo>
                  <a:pt x="134372" y="260661"/>
                  <a:pt x="141117" y="261763"/>
                  <a:pt x="147767" y="261763"/>
                </a:cubicBezTo>
                <a:cubicBezTo>
                  <a:pt x="154417" y="261763"/>
                  <a:pt x="161066" y="260661"/>
                  <a:pt x="167242" y="258362"/>
                </a:cubicBezTo>
                <a:close/>
                <a:moveTo>
                  <a:pt x="118887" y="294335"/>
                </a:moveTo>
                <a:cubicBezTo>
                  <a:pt x="122877" y="296056"/>
                  <a:pt x="127342" y="297737"/>
                  <a:pt x="131237" y="298307"/>
                </a:cubicBezTo>
                <a:lnTo>
                  <a:pt x="114422" y="314907"/>
                </a:lnTo>
                <a:lnTo>
                  <a:pt x="107676" y="294335"/>
                </a:lnTo>
                <a:close/>
                <a:moveTo>
                  <a:pt x="180732" y="294335"/>
                </a:moveTo>
                <a:cubicBezTo>
                  <a:pt x="183487" y="294335"/>
                  <a:pt x="185767" y="294335"/>
                  <a:pt x="186907" y="294905"/>
                </a:cubicBezTo>
                <a:lnTo>
                  <a:pt x="180161" y="314907"/>
                </a:lnTo>
                <a:lnTo>
                  <a:pt x="163822" y="297737"/>
                </a:lnTo>
                <a:cubicBezTo>
                  <a:pt x="167242" y="297205"/>
                  <a:pt x="171706" y="295485"/>
                  <a:pt x="175127" y="294335"/>
                </a:cubicBezTo>
                <a:close/>
                <a:moveTo>
                  <a:pt x="92477" y="298307"/>
                </a:moveTo>
                <a:lnTo>
                  <a:pt x="112142" y="353133"/>
                </a:lnTo>
                <a:lnTo>
                  <a:pt x="100932" y="333179"/>
                </a:lnTo>
                <a:cubicBezTo>
                  <a:pt x="99221" y="330205"/>
                  <a:pt x="96657" y="328485"/>
                  <a:pt x="94092" y="328485"/>
                </a:cubicBezTo>
                <a:cubicBezTo>
                  <a:pt x="93142" y="328485"/>
                  <a:pt x="92286" y="328723"/>
                  <a:pt x="91337" y="329150"/>
                </a:cubicBezTo>
                <a:lnTo>
                  <a:pt x="77277" y="334861"/>
                </a:lnTo>
                <a:lnTo>
                  <a:pt x="88581" y="298887"/>
                </a:lnTo>
                <a:cubicBezTo>
                  <a:pt x="90197" y="298307"/>
                  <a:pt x="91337" y="298307"/>
                  <a:pt x="92477" y="298307"/>
                </a:cubicBezTo>
                <a:close/>
                <a:moveTo>
                  <a:pt x="203152" y="297205"/>
                </a:moveTo>
                <a:cubicBezTo>
                  <a:pt x="205432" y="297737"/>
                  <a:pt x="208187" y="298307"/>
                  <a:pt x="209897" y="298887"/>
                </a:cubicBezTo>
                <a:lnTo>
                  <a:pt x="220062" y="334281"/>
                </a:lnTo>
                <a:lnTo>
                  <a:pt x="206002" y="328580"/>
                </a:lnTo>
                <a:cubicBezTo>
                  <a:pt x="205147" y="328143"/>
                  <a:pt x="204102" y="327906"/>
                  <a:pt x="203152" y="327906"/>
                </a:cubicBezTo>
                <a:cubicBezTo>
                  <a:pt x="200397" y="327906"/>
                  <a:pt x="197831" y="329492"/>
                  <a:pt x="196977" y="332030"/>
                </a:cubicBezTo>
                <a:lnTo>
                  <a:pt x="181872" y="358264"/>
                </a:lnTo>
                <a:lnTo>
                  <a:pt x="203152" y="297205"/>
                </a:lnTo>
                <a:close/>
                <a:moveTo>
                  <a:pt x="148147" y="303448"/>
                </a:moveTo>
                <a:lnTo>
                  <a:pt x="174557" y="331450"/>
                </a:lnTo>
                <a:lnTo>
                  <a:pt x="148147" y="407379"/>
                </a:lnTo>
                <a:lnTo>
                  <a:pt x="121167" y="331450"/>
                </a:lnTo>
                <a:lnTo>
                  <a:pt x="148147" y="303448"/>
                </a:lnTo>
                <a:close/>
                <a:moveTo>
                  <a:pt x="228992" y="310298"/>
                </a:moveTo>
                <a:cubicBezTo>
                  <a:pt x="243051" y="321188"/>
                  <a:pt x="253217" y="337160"/>
                  <a:pt x="257682" y="354862"/>
                </a:cubicBezTo>
                <a:lnTo>
                  <a:pt x="279627" y="446232"/>
                </a:lnTo>
                <a:cubicBezTo>
                  <a:pt x="282382" y="458793"/>
                  <a:pt x="276777" y="473094"/>
                  <a:pt x="264997" y="480476"/>
                </a:cubicBezTo>
                <a:cubicBezTo>
                  <a:pt x="228422" y="501628"/>
                  <a:pt x="191941" y="512469"/>
                  <a:pt x="155937" y="514769"/>
                </a:cubicBezTo>
                <a:lnTo>
                  <a:pt x="155937" y="434240"/>
                </a:lnTo>
                <a:lnTo>
                  <a:pt x="206572" y="346272"/>
                </a:lnTo>
                <a:lnTo>
                  <a:pt x="229562" y="354862"/>
                </a:lnTo>
                <a:cubicBezTo>
                  <a:pt x="230417" y="355195"/>
                  <a:pt x="231367" y="355385"/>
                  <a:pt x="232221" y="355385"/>
                </a:cubicBezTo>
                <a:cubicBezTo>
                  <a:pt x="237066" y="355385"/>
                  <a:pt x="241627" y="350396"/>
                  <a:pt x="239727" y="344600"/>
                </a:cubicBezTo>
                <a:lnTo>
                  <a:pt x="228992" y="310298"/>
                </a:lnTo>
                <a:close/>
                <a:moveTo>
                  <a:pt x="118221" y="-354"/>
                </a:moveTo>
                <a:cubicBezTo>
                  <a:pt x="69107" y="-354"/>
                  <a:pt x="26642" y="41473"/>
                  <a:pt x="26167" y="94465"/>
                </a:cubicBezTo>
                <a:cubicBezTo>
                  <a:pt x="26167" y="117877"/>
                  <a:pt x="27307" y="143010"/>
                  <a:pt x="31772" y="171544"/>
                </a:cubicBezTo>
                <a:cubicBezTo>
                  <a:pt x="34622" y="190395"/>
                  <a:pt x="51532" y="205836"/>
                  <a:pt x="70057" y="205836"/>
                </a:cubicBezTo>
                <a:lnTo>
                  <a:pt x="75092" y="205836"/>
                </a:lnTo>
                <a:cubicBezTo>
                  <a:pt x="81837" y="224640"/>
                  <a:pt x="94187" y="240090"/>
                  <a:pt x="111572" y="249202"/>
                </a:cubicBezTo>
                <a:lnTo>
                  <a:pt x="111572" y="278933"/>
                </a:lnTo>
                <a:cubicBezTo>
                  <a:pt x="71672" y="280035"/>
                  <a:pt x="32342" y="307476"/>
                  <a:pt x="21702" y="352031"/>
                </a:cubicBezTo>
                <a:lnTo>
                  <a:pt x="18282" y="366274"/>
                </a:lnTo>
                <a:cubicBezTo>
                  <a:pt x="17712" y="370302"/>
                  <a:pt x="19992" y="374864"/>
                  <a:pt x="23982" y="375434"/>
                </a:cubicBezTo>
                <a:cubicBezTo>
                  <a:pt x="24362" y="375481"/>
                  <a:pt x="24932" y="375529"/>
                  <a:pt x="25407" y="375529"/>
                </a:cubicBezTo>
                <a:cubicBezTo>
                  <a:pt x="28922" y="375529"/>
                  <a:pt x="32437" y="373714"/>
                  <a:pt x="32911" y="369732"/>
                </a:cubicBezTo>
                <a:lnTo>
                  <a:pt x="36331" y="355432"/>
                </a:lnTo>
                <a:cubicBezTo>
                  <a:pt x="41367" y="335431"/>
                  <a:pt x="52577" y="320038"/>
                  <a:pt x="68346" y="309196"/>
                </a:cubicBezTo>
                <a:lnTo>
                  <a:pt x="57137" y="345750"/>
                </a:lnTo>
                <a:cubicBezTo>
                  <a:pt x="55142" y="351023"/>
                  <a:pt x="59322" y="355964"/>
                  <a:pt x="64072" y="355964"/>
                </a:cubicBezTo>
                <a:cubicBezTo>
                  <a:pt x="64926" y="355964"/>
                  <a:pt x="65782" y="355774"/>
                  <a:pt x="66637" y="355432"/>
                </a:cubicBezTo>
                <a:lnTo>
                  <a:pt x="90197" y="346852"/>
                </a:lnTo>
                <a:lnTo>
                  <a:pt x="140831" y="434810"/>
                </a:lnTo>
                <a:lnTo>
                  <a:pt x="140831" y="515918"/>
                </a:lnTo>
                <a:cubicBezTo>
                  <a:pt x="104257" y="514769"/>
                  <a:pt x="66637" y="503927"/>
                  <a:pt x="29017" y="481626"/>
                </a:cubicBezTo>
                <a:cubicBezTo>
                  <a:pt x="16667" y="474766"/>
                  <a:pt x="11536" y="461102"/>
                  <a:pt x="14956" y="447381"/>
                </a:cubicBezTo>
                <a:lnTo>
                  <a:pt x="23982" y="407379"/>
                </a:lnTo>
                <a:cubicBezTo>
                  <a:pt x="24456" y="403398"/>
                  <a:pt x="22272" y="398846"/>
                  <a:pt x="18282" y="398267"/>
                </a:cubicBezTo>
                <a:cubicBezTo>
                  <a:pt x="17902" y="398219"/>
                  <a:pt x="17522" y="398172"/>
                  <a:pt x="17047" y="398172"/>
                </a:cubicBezTo>
                <a:cubicBezTo>
                  <a:pt x="13532" y="398172"/>
                  <a:pt x="9827" y="400376"/>
                  <a:pt x="9352" y="403977"/>
                </a:cubicBezTo>
                <a:lnTo>
                  <a:pt x="327" y="443932"/>
                </a:lnTo>
                <a:cubicBezTo>
                  <a:pt x="-4708" y="463924"/>
                  <a:pt x="4316" y="485655"/>
                  <a:pt x="21702" y="495347"/>
                </a:cubicBezTo>
                <a:cubicBezTo>
                  <a:pt x="63596" y="519615"/>
                  <a:pt x="105587" y="531748"/>
                  <a:pt x="147482" y="531748"/>
                </a:cubicBezTo>
                <a:cubicBezTo>
                  <a:pt x="189471" y="531748"/>
                  <a:pt x="231272" y="519615"/>
                  <a:pt x="272882" y="495347"/>
                </a:cubicBezTo>
                <a:cubicBezTo>
                  <a:pt x="290267" y="483355"/>
                  <a:pt x="299197" y="462775"/>
                  <a:pt x="294161" y="442821"/>
                </a:cubicBezTo>
                <a:lnTo>
                  <a:pt x="272882" y="351451"/>
                </a:lnTo>
                <a:cubicBezTo>
                  <a:pt x="262147" y="306318"/>
                  <a:pt x="221107" y="278933"/>
                  <a:pt x="183012" y="278363"/>
                </a:cubicBezTo>
                <a:lnTo>
                  <a:pt x="183012" y="248622"/>
                </a:lnTo>
                <a:cubicBezTo>
                  <a:pt x="199827" y="238930"/>
                  <a:pt x="212747" y="223537"/>
                  <a:pt x="219492" y="204686"/>
                </a:cubicBezTo>
                <a:lnTo>
                  <a:pt x="220536" y="204686"/>
                </a:lnTo>
                <a:cubicBezTo>
                  <a:pt x="240297" y="204686"/>
                  <a:pt x="257112" y="189815"/>
                  <a:pt x="259392" y="169814"/>
                </a:cubicBezTo>
                <a:cubicBezTo>
                  <a:pt x="261672" y="150440"/>
                  <a:pt x="262717" y="133270"/>
                  <a:pt x="264426" y="117298"/>
                </a:cubicBezTo>
                <a:cubicBezTo>
                  <a:pt x="264426" y="112746"/>
                  <a:pt x="261672" y="109288"/>
                  <a:pt x="257112" y="108185"/>
                </a:cubicBezTo>
                <a:cubicBezTo>
                  <a:pt x="256827" y="108138"/>
                  <a:pt x="256542" y="108091"/>
                  <a:pt x="256257" y="108091"/>
                </a:cubicBezTo>
                <a:cubicBezTo>
                  <a:pt x="252647" y="108091"/>
                  <a:pt x="249227" y="111349"/>
                  <a:pt x="248657" y="115568"/>
                </a:cubicBezTo>
                <a:cubicBezTo>
                  <a:pt x="248182" y="132168"/>
                  <a:pt x="246471" y="148711"/>
                  <a:pt x="244762" y="167562"/>
                </a:cubicBezTo>
                <a:cubicBezTo>
                  <a:pt x="243051" y="178984"/>
                  <a:pt x="234122" y="187563"/>
                  <a:pt x="223387" y="188096"/>
                </a:cubicBezTo>
                <a:cubicBezTo>
                  <a:pt x="225096" y="172123"/>
                  <a:pt x="223387" y="198405"/>
                  <a:pt x="223956" y="121279"/>
                </a:cubicBezTo>
                <a:cubicBezTo>
                  <a:pt x="223956" y="120709"/>
                  <a:pt x="223387" y="119027"/>
                  <a:pt x="222816" y="118447"/>
                </a:cubicBezTo>
                <a:cubicBezTo>
                  <a:pt x="222247" y="117877"/>
                  <a:pt x="222247" y="116148"/>
                  <a:pt x="221107" y="115568"/>
                </a:cubicBezTo>
                <a:cubicBezTo>
                  <a:pt x="220536" y="114998"/>
                  <a:pt x="219492" y="114998"/>
                  <a:pt x="218352" y="113896"/>
                </a:cubicBezTo>
                <a:cubicBezTo>
                  <a:pt x="217782" y="113896"/>
                  <a:pt x="217212" y="112746"/>
                  <a:pt x="215502" y="112746"/>
                </a:cubicBezTo>
                <a:cubicBezTo>
                  <a:pt x="163252" y="112166"/>
                  <a:pt x="127342" y="84735"/>
                  <a:pt x="127342" y="84735"/>
                </a:cubicBezTo>
                <a:cubicBezTo>
                  <a:pt x="126012" y="83680"/>
                  <a:pt x="124206" y="83101"/>
                  <a:pt x="122307" y="83101"/>
                </a:cubicBezTo>
                <a:cubicBezTo>
                  <a:pt x="120217" y="83101"/>
                  <a:pt x="118127" y="83823"/>
                  <a:pt x="116702" y="85305"/>
                </a:cubicBezTo>
                <a:cubicBezTo>
                  <a:pt x="116702" y="85305"/>
                  <a:pt x="99221" y="104157"/>
                  <a:pt x="76706" y="113316"/>
                </a:cubicBezTo>
                <a:cubicBezTo>
                  <a:pt x="76232" y="113316"/>
                  <a:pt x="76232" y="113896"/>
                  <a:pt x="75092" y="114998"/>
                </a:cubicBezTo>
                <a:cubicBezTo>
                  <a:pt x="73952" y="115568"/>
                  <a:pt x="72242" y="117877"/>
                  <a:pt x="72242" y="120177"/>
                </a:cubicBezTo>
                <a:cubicBezTo>
                  <a:pt x="72242" y="120709"/>
                  <a:pt x="71672" y="120709"/>
                  <a:pt x="71672" y="121279"/>
                </a:cubicBezTo>
                <a:lnTo>
                  <a:pt x="71672" y="181283"/>
                </a:lnTo>
                <a:cubicBezTo>
                  <a:pt x="71672" y="184114"/>
                  <a:pt x="72242" y="186993"/>
                  <a:pt x="72242" y="189245"/>
                </a:cubicBezTo>
                <a:lnTo>
                  <a:pt x="70532" y="189245"/>
                </a:lnTo>
                <a:cubicBezTo>
                  <a:pt x="58277" y="189245"/>
                  <a:pt x="48682" y="180703"/>
                  <a:pt x="46971" y="168712"/>
                </a:cubicBezTo>
                <a:cubicBezTo>
                  <a:pt x="43647" y="141280"/>
                  <a:pt x="41367" y="117298"/>
                  <a:pt x="41367" y="94465"/>
                </a:cubicBezTo>
                <a:cubicBezTo>
                  <a:pt x="41367" y="50196"/>
                  <a:pt x="77657" y="15238"/>
                  <a:pt x="118697" y="15238"/>
                </a:cubicBezTo>
                <a:cubicBezTo>
                  <a:pt x="127532" y="15238"/>
                  <a:pt x="136462" y="16816"/>
                  <a:pt x="145297" y="20217"/>
                </a:cubicBezTo>
                <a:cubicBezTo>
                  <a:pt x="154797" y="23628"/>
                  <a:pt x="162112" y="28807"/>
                  <a:pt x="168952" y="35088"/>
                </a:cubicBezTo>
                <a:cubicBezTo>
                  <a:pt x="170282" y="36485"/>
                  <a:pt x="172372" y="37197"/>
                  <a:pt x="174557" y="37197"/>
                </a:cubicBezTo>
                <a:cubicBezTo>
                  <a:pt x="176647" y="37197"/>
                  <a:pt x="178737" y="36485"/>
                  <a:pt x="180161" y="35088"/>
                </a:cubicBezTo>
                <a:lnTo>
                  <a:pt x="180732" y="34518"/>
                </a:lnTo>
                <a:cubicBezTo>
                  <a:pt x="187857" y="26365"/>
                  <a:pt x="197926" y="21994"/>
                  <a:pt x="208187" y="21994"/>
                </a:cubicBezTo>
                <a:cubicBezTo>
                  <a:pt x="212367" y="21994"/>
                  <a:pt x="216547" y="22716"/>
                  <a:pt x="220536" y="24199"/>
                </a:cubicBezTo>
                <a:cubicBezTo>
                  <a:pt x="235167" y="29339"/>
                  <a:pt x="245331" y="41901"/>
                  <a:pt x="246471" y="57921"/>
                </a:cubicBezTo>
                <a:cubicBezTo>
                  <a:pt x="246471" y="60173"/>
                  <a:pt x="247042" y="61902"/>
                  <a:pt x="247042" y="63631"/>
                </a:cubicBezTo>
                <a:cubicBezTo>
                  <a:pt x="248182" y="69912"/>
                  <a:pt x="248182" y="72743"/>
                  <a:pt x="248182" y="81903"/>
                </a:cubicBezTo>
                <a:cubicBezTo>
                  <a:pt x="248182" y="86455"/>
                  <a:pt x="251507" y="89913"/>
                  <a:pt x="255497" y="89913"/>
                </a:cubicBezTo>
                <a:cubicBezTo>
                  <a:pt x="259962" y="89913"/>
                  <a:pt x="263286" y="86455"/>
                  <a:pt x="263286" y="81903"/>
                </a:cubicBezTo>
                <a:cubicBezTo>
                  <a:pt x="263286" y="72164"/>
                  <a:pt x="263286" y="68762"/>
                  <a:pt x="262717" y="61902"/>
                </a:cubicBezTo>
                <a:cubicBezTo>
                  <a:pt x="262717" y="60753"/>
                  <a:pt x="262717" y="58500"/>
                  <a:pt x="262147" y="56191"/>
                </a:cubicBezTo>
                <a:cubicBezTo>
                  <a:pt x="259962" y="35088"/>
                  <a:pt x="245902" y="17348"/>
                  <a:pt x="226237" y="9956"/>
                </a:cubicBezTo>
                <a:cubicBezTo>
                  <a:pt x="220252" y="7846"/>
                  <a:pt x="214172" y="6839"/>
                  <a:pt x="208187" y="6839"/>
                </a:cubicBezTo>
                <a:cubicBezTo>
                  <a:pt x="196027" y="6839"/>
                  <a:pt x="184152" y="11058"/>
                  <a:pt x="173987" y="19068"/>
                </a:cubicBezTo>
                <a:cubicBezTo>
                  <a:pt x="167242" y="13366"/>
                  <a:pt x="159357" y="9386"/>
                  <a:pt x="150902" y="5927"/>
                </a:cubicBezTo>
                <a:cubicBezTo>
                  <a:pt x="139977" y="1660"/>
                  <a:pt x="128956" y="-354"/>
                  <a:pt x="118221" y="-354"/>
                </a:cubicBezTo>
                <a:close/>
              </a:path>
            </a:pathLst>
          </a:custGeom>
          <a:solidFill>
            <a:schemeClr val="accent4"/>
          </a:solidFill>
          <a:ln w="9488" cap="flat">
            <a:noFill/>
            <a:prstDash val="solid"/>
            <a:miter/>
          </a:ln>
        </p:spPr>
        <p:txBody>
          <a:bodyPr rtlCol="0" anchor="ctr"/>
          <a:lstStyle/>
          <a:p>
            <a:endParaRPr lang="en-US"/>
          </a:p>
        </p:txBody>
      </p:sp>
    </p:spTree>
    <p:extLst>
      <p:ext uri="{BB962C8B-B14F-4D97-AF65-F5344CB8AC3E}">
        <p14:creationId xmlns:p14="http://schemas.microsoft.com/office/powerpoint/2010/main" val="244968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4"/>
          <p:cNvSpPr txBox="1">
            <a:spLocks noGrp="1"/>
          </p:cNvSpPr>
          <p:nvPr>
            <p:ph type="title"/>
          </p:nvPr>
        </p:nvSpPr>
        <p:spPr>
          <a:xfrm>
            <a:off x="720000" y="3185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ARCHITECTURES</a:t>
            </a:r>
            <a:endParaRPr sz="3200"/>
          </a:p>
        </p:txBody>
      </p:sp>
      <p:graphicFrame>
        <p:nvGraphicFramePr>
          <p:cNvPr id="14" name="Tabella 13">
            <a:extLst>
              <a:ext uri="{FF2B5EF4-FFF2-40B4-BE49-F238E27FC236}">
                <a16:creationId xmlns:a16="http://schemas.microsoft.com/office/drawing/2014/main" id="{5FD57314-ECEC-56F1-FC18-8A3222C7D95A}"/>
              </a:ext>
            </a:extLst>
          </p:cNvPr>
          <p:cNvGraphicFramePr>
            <a:graphicFrameLocks noGrp="1"/>
          </p:cNvGraphicFramePr>
          <p:nvPr>
            <p:extLst>
              <p:ext uri="{D42A27DB-BD31-4B8C-83A1-F6EECF244321}">
                <p14:modId xmlns:p14="http://schemas.microsoft.com/office/powerpoint/2010/main" val="3046039541"/>
              </p:ext>
            </p:extLst>
          </p:nvPr>
        </p:nvGraphicFramePr>
        <p:xfrm>
          <a:off x="352654" y="1304300"/>
          <a:ext cx="3891686" cy="3024000"/>
        </p:xfrm>
        <a:graphic>
          <a:graphicData uri="http://schemas.openxmlformats.org/drawingml/2006/table">
            <a:tbl>
              <a:tblPr>
                <a:tableStyleId>{2D5ABB26-0587-4C30-8999-92F81FD0307C}</a:tableStyleId>
              </a:tblPr>
              <a:tblGrid>
                <a:gridCol w="1385584">
                  <a:extLst>
                    <a:ext uri="{9D8B030D-6E8A-4147-A177-3AD203B41FA5}">
                      <a16:colId xmlns:a16="http://schemas.microsoft.com/office/drawing/2014/main" val="1714102986"/>
                    </a:ext>
                  </a:extLst>
                </a:gridCol>
                <a:gridCol w="2506102">
                  <a:extLst>
                    <a:ext uri="{9D8B030D-6E8A-4147-A177-3AD203B41FA5}">
                      <a16:colId xmlns:a16="http://schemas.microsoft.com/office/drawing/2014/main" val="366329189"/>
                    </a:ext>
                  </a:extLst>
                </a:gridCol>
              </a:tblGrid>
              <a:tr h="216000">
                <a:tc>
                  <a:txBody>
                    <a:bodyPr/>
                    <a:lstStyle/>
                    <a:p>
                      <a:pPr algn="l" fontAlgn="b"/>
                      <a:r>
                        <a:rPr lang="en-GB" sz="1000" b="1" u="none" strike="noStrike">
                          <a:solidFill>
                            <a:schemeClr val="accent4"/>
                          </a:solidFill>
                          <a:effectLst/>
                        </a:rPr>
                        <a:t>Name</a:t>
                      </a:r>
                      <a:endParaRPr lang="en-GB" sz="1000" b="1" i="0" u="none" strike="noStrike">
                        <a:solidFill>
                          <a:schemeClr val="accent4"/>
                        </a:solidFill>
                        <a:effectLst/>
                        <a:latin typeface="Aptos Narrow" panose="020B0004020202020204" pitchFamily="34" charset="0"/>
                      </a:endParaRPr>
                    </a:p>
                  </a:txBody>
                  <a:tcPr marL="2939" marR="2939" marT="2939" marB="0" anchor="ctr"/>
                </a:tc>
                <a:tc>
                  <a:txBody>
                    <a:bodyPr/>
                    <a:lstStyle/>
                    <a:p>
                      <a:pPr algn="l" fontAlgn="b"/>
                      <a:r>
                        <a:rPr lang="en-GB" sz="1000" b="1" u="none" strike="noStrike">
                          <a:solidFill>
                            <a:schemeClr val="accent4"/>
                          </a:solidFill>
                          <a:effectLst/>
                        </a:rPr>
                        <a:t>Architecture (hidden layers)</a:t>
                      </a:r>
                      <a:endParaRPr lang="en-GB" sz="1000" b="1" i="0" u="none" strike="noStrike">
                        <a:solidFill>
                          <a:schemeClr val="accent4"/>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77092641"/>
                  </a:ext>
                </a:extLst>
              </a:tr>
              <a:tr h="216000">
                <a:tc>
                  <a:txBody>
                    <a:bodyPr/>
                    <a:lstStyle/>
                    <a:p>
                      <a:pPr algn="l" fontAlgn="b"/>
                      <a:r>
                        <a:rPr lang="en-GB" sz="1000" b="0" u="none" strike="noStrike">
                          <a:solidFill>
                            <a:schemeClr val="tx1"/>
                          </a:solidFill>
                          <a:effectLst/>
                        </a:rPr>
                        <a:t>Random Forest</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824561462"/>
                  </a:ext>
                </a:extLst>
              </a:tr>
              <a:tr h="216000">
                <a:tc>
                  <a:txBody>
                    <a:bodyPr/>
                    <a:lstStyle/>
                    <a:p>
                      <a:pPr algn="l" fontAlgn="b"/>
                      <a:r>
                        <a:rPr lang="en-GB" sz="1000" b="0" u="none" strike="noStrike">
                          <a:solidFill>
                            <a:schemeClr val="tx1"/>
                          </a:solidFill>
                          <a:effectLst/>
                        </a:rPr>
                        <a:t>XGBoost</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692904162"/>
                  </a:ext>
                </a:extLst>
              </a:tr>
              <a:tr h="216000">
                <a:tc>
                  <a:txBody>
                    <a:bodyPr/>
                    <a:lstStyle/>
                    <a:p>
                      <a:pPr algn="l" fontAlgn="b"/>
                      <a:r>
                        <a:rPr lang="en-GB" sz="1000" b="0" u="none" strike="noStrike">
                          <a:solidFill>
                            <a:schemeClr val="tx1"/>
                          </a:solidFill>
                          <a:effectLst/>
                        </a:rPr>
                        <a:t>CatBoost</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705762062"/>
                  </a:ext>
                </a:extLst>
              </a:tr>
              <a:tr h="216000">
                <a:tc>
                  <a:txBody>
                    <a:bodyPr/>
                    <a:lstStyle/>
                    <a:p>
                      <a:pPr algn="l" fontAlgn="b"/>
                      <a:r>
                        <a:rPr lang="en-GB" sz="1000" b="0" u="none" strike="noStrike">
                          <a:solidFill>
                            <a:schemeClr val="tx1"/>
                          </a:solidFill>
                          <a:effectLst/>
                        </a:rPr>
                        <a:t>LightGBM</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781004036"/>
                  </a:ext>
                </a:extLst>
              </a:tr>
              <a:tr h="216000">
                <a:tc>
                  <a:txBody>
                    <a:bodyPr/>
                    <a:lstStyle/>
                    <a:p>
                      <a:pPr algn="l" fontAlgn="b"/>
                      <a:r>
                        <a:rPr lang="en-GB" sz="1000" b="0" u="none" strike="noStrike">
                          <a:solidFill>
                            <a:schemeClr val="tx1"/>
                          </a:solidFill>
                          <a:effectLst/>
                        </a:rPr>
                        <a:t>MLP Basic</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714502678"/>
                  </a:ext>
                </a:extLst>
              </a:tr>
              <a:tr h="216000">
                <a:tc>
                  <a:txBody>
                    <a:bodyPr/>
                    <a:lstStyle/>
                    <a:p>
                      <a:pPr algn="l" fontAlgn="b"/>
                      <a:r>
                        <a:rPr lang="en-GB" sz="1000" b="0" u="none" strike="noStrike">
                          <a:solidFill>
                            <a:schemeClr val="tx1"/>
                          </a:solidFill>
                          <a:effectLst/>
                        </a:rPr>
                        <a:t>MLP Ultra</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(512, 256, 128, 64, 32)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924712281"/>
                  </a:ext>
                </a:extLst>
              </a:tr>
              <a:tr h="216000">
                <a:tc>
                  <a:txBody>
                    <a:bodyPr/>
                    <a:lstStyle/>
                    <a:p>
                      <a:pPr algn="l" fontAlgn="b"/>
                      <a:r>
                        <a:rPr lang="en-GB" sz="1000" b="0" u="none" strike="noStrike">
                          <a:solidFill>
                            <a:schemeClr val="tx1"/>
                          </a:solidFill>
                          <a:effectLst/>
                        </a:rPr>
                        <a:t>MLP Large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(256, 128, 64, 32)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005421028"/>
                  </a:ext>
                </a:extLst>
              </a:tr>
              <a:tr h="216000">
                <a:tc>
                  <a:txBody>
                    <a:bodyPr/>
                    <a:lstStyle/>
                    <a:p>
                      <a:pPr algn="l" fontAlgn="b"/>
                      <a:r>
                        <a:rPr lang="en-GB" sz="1000" b="0" u="none" strike="noStrike">
                          <a:solidFill>
                            <a:schemeClr val="tx1"/>
                          </a:solidFill>
                          <a:effectLst/>
                        </a:rPr>
                        <a:t>MLP Small</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012799596"/>
                  </a:ext>
                </a:extLst>
              </a:tr>
              <a:tr h="216000">
                <a:tc>
                  <a:txBody>
                    <a:bodyPr/>
                    <a:lstStyle/>
                    <a:p>
                      <a:pPr algn="l" fontAlgn="b"/>
                      <a:r>
                        <a:rPr lang="en-GB" sz="1000" b="0" u="none" strike="noStrike">
                          <a:solidFill>
                            <a:schemeClr val="tx1"/>
                          </a:solidFill>
                          <a:effectLst/>
                        </a:rPr>
                        <a:t>MLP Tiny</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(32, 16)</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845658413"/>
                  </a:ext>
                </a:extLst>
              </a:tr>
              <a:tr h="216000">
                <a:tc>
                  <a:txBody>
                    <a:bodyPr/>
                    <a:lstStyle/>
                    <a:p>
                      <a:pPr algn="l" fontAlgn="b"/>
                      <a:r>
                        <a:rPr lang="en-GB" sz="1000" b="0" u="none" strike="noStrike">
                          <a:solidFill>
                            <a:schemeClr val="tx1"/>
                          </a:solidFill>
                          <a:effectLst/>
                        </a:rPr>
                        <a:t>MLP Reverse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(32, 64, 128, 256, 512, 256, 128, 64, 32)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970313539"/>
                  </a:ext>
                </a:extLst>
              </a:tr>
              <a:tr h="216000">
                <a:tc>
                  <a:txBody>
                    <a:bodyPr/>
                    <a:lstStyle/>
                    <a:p>
                      <a:pPr algn="l" fontAlgn="b"/>
                      <a:r>
                        <a:rPr lang="en-GB" sz="1000" b="0" u="none" strike="noStrike">
                          <a:solidFill>
                            <a:schemeClr val="tx1"/>
                          </a:solidFill>
                          <a:effectLst/>
                        </a:rPr>
                        <a:t>MLP Bottleneck</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(512, 64, 32)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377075218"/>
                  </a:ext>
                </a:extLst>
              </a:tr>
              <a:tr h="216000">
                <a:tc>
                  <a:txBody>
                    <a:bodyPr/>
                    <a:lstStyle/>
                    <a:p>
                      <a:pPr algn="l" fontAlgn="b"/>
                      <a:r>
                        <a:rPr lang="en-GB" sz="1000" b="0" u="none" strike="noStrike">
                          <a:solidFill>
                            <a:schemeClr val="tx1"/>
                          </a:solidFill>
                          <a:effectLst/>
                        </a:rPr>
                        <a:t>MLP Rollercoaster</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(512, 128, 256, 128, 256, 64, 32)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4271064156"/>
                  </a:ext>
                </a:extLst>
              </a:tr>
              <a:tr h="216000">
                <a:tc>
                  <a:txBody>
                    <a:bodyPr/>
                    <a:lstStyle/>
                    <a:p>
                      <a:pPr algn="l" fontAlgn="b"/>
                      <a:r>
                        <a:rPr lang="en-GB" sz="1000" b="0" u="none" strike="noStrike">
                          <a:solidFill>
                            <a:schemeClr val="tx1"/>
                          </a:solidFill>
                          <a:effectLst/>
                        </a:rPr>
                        <a:t>MLP Hourglass</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(512, 256, 128, 64, 32, 64, 128, 256, 512)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681276545"/>
                  </a:ext>
                </a:extLst>
              </a:tr>
            </a:tbl>
          </a:graphicData>
        </a:graphic>
      </p:graphicFrame>
      <p:graphicFrame>
        <p:nvGraphicFramePr>
          <p:cNvPr id="9" name="Tabella 8">
            <a:extLst>
              <a:ext uri="{FF2B5EF4-FFF2-40B4-BE49-F238E27FC236}">
                <a16:creationId xmlns:a16="http://schemas.microsoft.com/office/drawing/2014/main" id="{E489EA74-A7D9-C86E-3082-AC8E62FEE5E1}"/>
              </a:ext>
            </a:extLst>
          </p:cNvPr>
          <p:cNvGraphicFramePr>
            <a:graphicFrameLocks noGrp="1"/>
          </p:cNvGraphicFramePr>
          <p:nvPr>
            <p:extLst>
              <p:ext uri="{D42A27DB-BD31-4B8C-83A1-F6EECF244321}">
                <p14:modId xmlns:p14="http://schemas.microsoft.com/office/powerpoint/2010/main" val="3739358224"/>
              </p:ext>
            </p:extLst>
          </p:nvPr>
        </p:nvGraphicFramePr>
        <p:xfrm>
          <a:off x="4975862" y="1304300"/>
          <a:ext cx="3891686" cy="3024000"/>
        </p:xfrm>
        <a:graphic>
          <a:graphicData uri="http://schemas.openxmlformats.org/drawingml/2006/table">
            <a:tbl>
              <a:tblPr>
                <a:tableStyleId>{2D5ABB26-0587-4C30-8999-92F81FD0307C}</a:tableStyleId>
              </a:tblPr>
              <a:tblGrid>
                <a:gridCol w="1207205">
                  <a:extLst>
                    <a:ext uri="{9D8B030D-6E8A-4147-A177-3AD203B41FA5}">
                      <a16:colId xmlns:a16="http://schemas.microsoft.com/office/drawing/2014/main" val="69465954"/>
                    </a:ext>
                  </a:extLst>
                </a:gridCol>
                <a:gridCol w="2684481">
                  <a:extLst>
                    <a:ext uri="{9D8B030D-6E8A-4147-A177-3AD203B41FA5}">
                      <a16:colId xmlns:a16="http://schemas.microsoft.com/office/drawing/2014/main" val="1006471839"/>
                    </a:ext>
                  </a:extLst>
                </a:gridCol>
              </a:tblGrid>
              <a:tr h="2160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000" b="1" u="none" strike="noStrike">
                          <a:solidFill>
                            <a:schemeClr val="accent4"/>
                          </a:solidFill>
                          <a:effectLst/>
                        </a:rPr>
                        <a:t>Name</a:t>
                      </a:r>
                      <a:endParaRPr lang="en-GB" sz="1000" b="1" i="0" u="none" strike="noStrike">
                        <a:solidFill>
                          <a:schemeClr val="accent4"/>
                        </a:solidFill>
                        <a:effectLst/>
                        <a:latin typeface="Aptos Narrow" panose="020B0004020202020204" pitchFamily="34" charset="0"/>
                      </a:endParaRPr>
                    </a:p>
                  </a:txBody>
                  <a:tcPr marL="2939" marR="2939" marT="2939"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000" b="1" u="none" strike="noStrike">
                          <a:solidFill>
                            <a:schemeClr val="accent4"/>
                          </a:solidFill>
                          <a:effectLst/>
                        </a:rPr>
                        <a:t>Architecture (hidden layers)</a:t>
                      </a:r>
                      <a:endParaRPr lang="en-GB" sz="1000" b="1" i="0" u="none" strike="noStrike">
                        <a:solidFill>
                          <a:schemeClr val="accent4"/>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26803718"/>
                  </a:ext>
                </a:extLst>
              </a:tr>
              <a:tr h="216000">
                <a:tc>
                  <a:txBody>
                    <a:bodyPr/>
                    <a:lstStyle/>
                    <a:p>
                      <a:pPr algn="l" fontAlgn="b"/>
                      <a:r>
                        <a:rPr lang="en-GB" sz="1000" b="0" u="none" strike="noStrike">
                          <a:solidFill>
                            <a:schemeClr val="tx1"/>
                          </a:solidFill>
                          <a:effectLst/>
                        </a:rPr>
                        <a:t>MLP Pyramid</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(1024, 512, 256, 128, 128, 128, 64, 32)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516451771"/>
                  </a:ext>
                </a:extLst>
              </a:tr>
              <a:tr h="216000">
                <a:tc>
                  <a:txBody>
                    <a:bodyPr/>
                    <a:lstStyle/>
                    <a:p>
                      <a:pPr algn="l" fontAlgn="b"/>
                      <a:r>
                        <a:rPr lang="en-GB" sz="1000" b="0" u="none" strike="noStrike">
                          <a:solidFill>
                            <a:schemeClr val="tx1"/>
                          </a:solidFill>
                          <a:effectLst/>
                        </a:rPr>
                        <a:t>MLP Wide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(1024, 1024)</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630796809"/>
                  </a:ext>
                </a:extLst>
              </a:tr>
              <a:tr h="216000">
                <a:tc>
                  <a:txBody>
                    <a:bodyPr/>
                    <a:lstStyle/>
                    <a:p>
                      <a:pPr algn="l" fontAlgn="b"/>
                      <a:r>
                        <a:rPr lang="en-GB" sz="1000" b="0" u="none" strike="noStrike">
                          <a:solidFill>
                            <a:schemeClr val="tx1"/>
                          </a:solidFill>
                          <a:effectLst/>
                        </a:rPr>
                        <a:t>MLP WideUltra</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(1024, 1024, 128, 32)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232914196"/>
                  </a:ext>
                </a:extLst>
              </a:tr>
              <a:tr h="216000">
                <a:tc>
                  <a:txBody>
                    <a:bodyPr/>
                    <a:lstStyle/>
                    <a:p>
                      <a:pPr algn="l" fontAlgn="b"/>
                      <a:r>
                        <a:rPr lang="en-GB" sz="1000" b="0" u="none" strike="noStrike">
                          <a:solidFill>
                            <a:schemeClr val="tx1"/>
                          </a:solidFill>
                          <a:effectLst/>
                        </a:rPr>
                        <a:t>MLP Sparse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(32, 16, 8)</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129610979"/>
                  </a:ext>
                </a:extLst>
              </a:tr>
              <a:tr h="216000">
                <a:tc>
                  <a:txBody>
                    <a:bodyPr/>
                    <a:lstStyle/>
                    <a:p>
                      <a:pPr algn="l" fontAlgn="b"/>
                      <a:r>
                        <a:rPr lang="en-GB" sz="1000" b="0" u="none" strike="noStrike">
                          <a:solidFill>
                            <a:schemeClr val="tx1"/>
                          </a:solidFill>
                          <a:effectLst/>
                        </a:rPr>
                        <a:t>MLP Dropout</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(128, 64, 32)</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3611718993"/>
                  </a:ext>
                </a:extLst>
              </a:tr>
              <a:tr h="216000">
                <a:tc>
                  <a:txBody>
                    <a:bodyPr/>
                    <a:lstStyle/>
                    <a:p>
                      <a:pPr algn="l" fontAlgn="b"/>
                      <a:r>
                        <a:rPr lang="en-GB" sz="1000" b="0" u="none" strike="noStrike">
                          <a:solidFill>
                            <a:schemeClr val="tx1"/>
                          </a:solidFill>
                          <a:effectLst/>
                        </a:rPr>
                        <a:t>MLP Ensemble1</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MLP Basic, Large, Ultra</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967295537"/>
                  </a:ext>
                </a:extLst>
              </a:tr>
              <a:tr h="216000">
                <a:tc>
                  <a:txBody>
                    <a:bodyPr/>
                    <a:lstStyle/>
                    <a:p>
                      <a:pPr algn="l" fontAlgn="b"/>
                      <a:r>
                        <a:rPr lang="en-GB" sz="1000" b="0" u="none" strike="noStrike">
                          <a:solidFill>
                            <a:schemeClr val="tx1"/>
                          </a:solidFill>
                          <a:effectLst/>
                        </a:rPr>
                        <a:t>MLP Ensemble2</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RandomForest, MLP Ultra</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79117887"/>
                  </a:ext>
                </a:extLst>
              </a:tr>
              <a:tr h="216000">
                <a:tc>
                  <a:txBody>
                    <a:bodyPr/>
                    <a:lstStyle/>
                    <a:p>
                      <a:pPr algn="l" fontAlgn="b"/>
                      <a:r>
                        <a:rPr lang="en-GB" sz="1000" b="0" u="none" strike="noStrike">
                          <a:solidFill>
                            <a:schemeClr val="tx1"/>
                          </a:solidFill>
                          <a:effectLst/>
                        </a:rPr>
                        <a:t>MLP Ensemble3</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MLP Rollercoaster, Large</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419771639"/>
                  </a:ext>
                </a:extLst>
              </a:tr>
              <a:tr h="216000">
                <a:tc>
                  <a:txBody>
                    <a:bodyPr/>
                    <a:lstStyle/>
                    <a:p>
                      <a:pPr algn="l" fontAlgn="b"/>
                      <a:r>
                        <a:rPr lang="en-GB" sz="1000" b="0" u="none" strike="noStrike">
                          <a:solidFill>
                            <a:schemeClr val="tx1"/>
                          </a:solidFill>
                          <a:effectLst/>
                        </a:rPr>
                        <a:t>MLP Ensemble4</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MLP Rollercoaster, Large, Ultra</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387766176"/>
                  </a:ext>
                </a:extLst>
              </a:tr>
              <a:tr h="216000">
                <a:tc>
                  <a:txBody>
                    <a:bodyPr/>
                    <a:lstStyle/>
                    <a:p>
                      <a:pPr algn="l" fontAlgn="b"/>
                      <a:r>
                        <a:rPr lang="en-GB" sz="1000" b="0" u="none" strike="noStrike">
                          <a:solidFill>
                            <a:schemeClr val="tx1"/>
                          </a:solidFill>
                          <a:effectLst/>
                        </a:rPr>
                        <a:t>MLP Ensemble5</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RandomForest, MLP Ultra, Rollercoaster</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2350768290"/>
                  </a:ext>
                </a:extLst>
              </a:tr>
              <a:tr h="216000">
                <a:tc>
                  <a:txBody>
                    <a:bodyPr/>
                    <a:lstStyle/>
                    <a:p>
                      <a:pPr algn="l" fontAlgn="b"/>
                      <a:r>
                        <a:rPr lang="en-GB" sz="1000" b="0" u="none" strike="noStrike">
                          <a:solidFill>
                            <a:schemeClr val="tx1"/>
                          </a:solidFill>
                          <a:effectLst/>
                        </a:rPr>
                        <a:t>MLP Ensemble6</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MLP Rollercoaster, Large, Ultra, Wide</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771974589"/>
                  </a:ext>
                </a:extLst>
              </a:tr>
              <a:tr h="216000">
                <a:tc>
                  <a:txBody>
                    <a:bodyPr/>
                    <a:lstStyle/>
                    <a:p>
                      <a:pPr algn="l" fontAlgn="b"/>
                      <a:r>
                        <a:rPr lang="en-GB" sz="1000" b="0" u="none" strike="noStrike">
                          <a:solidFill>
                            <a:schemeClr val="tx1"/>
                          </a:solidFill>
                          <a:effectLst/>
                        </a:rPr>
                        <a:t>ALL Ensemble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All models majority vote</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353257203"/>
                  </a:ext>
                </a:extLst>
              </a:tr>
              <a:tr h="216000">
                <a:tc>
                  <a:txBody>
                    <a:bodyPr/>
                    <a:lstStyle/>
                    <a:p>
                      <a:pPr algn="l" fontAlgn="b"/>
                      <a:r>
                        <a:rPr lang="en-GB" sz="1000" b="0" u="none" strike="noStrike">
                          <a:solidFill>
                            <a:schemeClr val="tx1"/>
                          </a:solidFill>
                          <a:effectLst/>
                        </a:rPr>
                        <a:t>CB ALL Ensemble</a:t>
                      </a:r>
                      <a:endParaRPr lang="en-GB" sz="1000" b="0" i="0" u="none" strike="noStrike">
                        <a:solidFill>
                          <a:schemeClr val="tx1"/>
                        </a:solidFill>
                        <a:effectLst/>
                        <a:latin typeface="Aptos Narrow" panose="020B0004020202020204" pitchFamily="34" charset="0"/>
                      </a:endParaRPr>
                    </a:p>
                  </a:txBody>
                  <a:tcPr marL="2939" marR="2939" marT="2939" marB="0" anchor="ctr"/>
                </a:tc>
                <a:tc>
                  <a:txBody>
                    <a:bodyPr/>
                    <a:lstStyle/>
                    <a:p>
                      <a:pPr algn="l" fontAlgn="b"/>
                      <a:r>
                        <a:rPr lang="en-GB" sz="1000" b="0" u="none" strike="noStrike">
                          <a:solidFill>
                            <a:schemeClr val="tx1"/>
                          </a:solidFill>
                          <a:effectLst/>
                        </a:rPr>
                        <a:t>All models </a:t>
                      </a:r>
                      <a:r>
                        <a:rPr lang="en-GB" sz="1000" b="0" u="none" strike="noStrike" err="1">
                          <a:solidFill>
                            <a:schemeClr val="tx1"/>
                          </a:solidFill>
                          <a:effectLst/>
                        </a:rPr>
                        <a:t>CatBoost</a:t>
                      </a:r>
                      <a:endParaRPr lang="en-GB" sz="1000" b="0" i="0" u="none" strike="noStrike">
                        <a:solidFill>
                          <a:schemeClr val="tx1"/>
                        </a:solidFill>
                        <a:effectLst/>
                        <a:latin typeface="Aptos Narrow" panose="020B0004020202020204" pitchFamily="34" charset="0"/>
                      </a:endParaRPr>
                    </a:p>
                  </a:txBody>
                  <a:tcPr marL="2939" marR="2939" marT="2939" marB="0" anchor="ctr"/>
                </a:tc>
                <a:extLst>
                  <a:ext uri="{0D108BD9-81ED-4DB2-BD59-A6C34878D82A}">
                    <a16:rowId xmlns:a16="http://schemas.microsoft.com/office/drawing/2014/main" val="14060638"/>
                  </a:ext>
                </a:extLst>
              </a:tr>
            </a:tbl>
          </a:graphicData>
        </a:graphic>
      </p:graphicFrame>
      <p:cxnSp>
        <p:nvCxnSpPr>
          <p:cNvPr id="15" name="Google Shape;394;p35">
            <a:extLst>
              <a:ext uri="{FF2B5EF4-FFF2-40B4-BE49-F238E27FC236}">
                <a16:creationId xmlns:a16="http://schemas.microsoft.com/office/drawing/2014/main" id="{C0EC456A-6595-FC02-3F90-156D6D4CDD9F}"/>
              </a:ext>
            </a:extLst>
          </p:cNvPr>
          <p:cNvCxnSpPr>
            <a:cxnSpLocks/>
          </p:cNvCxnSpPr>
          <p:nvPr/>
        </p:nvCxnSpPr>
        <p:spPr>
          <a:xfrm>
            <a:off x="4572000" y="1229956"/>
            <a:ext cx="0" cy="3172687"/>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0957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320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PREVENTION MODEL</a:t>
            </a:r>
            <a:endParaRPr lang="en-GB" sz="3200"/>
          </a:p>
        </p:txBody>
      </p:sp>
      <p:sp>
        <p:nvSpPr>
          <p:cNvPr id="386" name="Google Shape;386;p35"/>
          <p:cNvSpPr txBox="1">
            <a:spLocks noGrp="1"/>
          </p:cNvSpPr>
          <p:nvPr>
            <p:ph type="subTitle" idx="4"/>
          </p:nvPr>
        </p:nvSpPr>
        <p:spPr>
          <a:xfrm>
            <a:off x="530857" y="1965031"/>
            <a:ext cx="353563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Normal FPR Minimization Approach</a:t>
            </a:r>
            <a:endParaRPr lang="en-GB"/>
          </a:p>
        </p:txBody>
      </p:sp>
      <p:sp>
        <p:nvSpPr>
          <p:cNvPr id="388" name="Google Shape;388;p35"/>
          <p:cNvSpPr txBox="1">
            <a:spLocks noGrp="1"/>
          </p:cNvSpPr>
          <p:nvPr>
            <p:ph type="subTitle" idx="1"/>
          </p:nvPr>
        </p:nvSpPr>
        <p:spPr>
          <a:xfrm>
            <a:off x="630369" y="2517683"/>
            <a:ext cx="3379610" cy="13083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Artifacts or abnormal heart sounds classified as normal are a big threat for the patient safety</a:t>
            </a:r>
          </a:p>
          <a:p>
            <a:pPr marL="0" lvl="0" indent="0" algn="l" rtl="0">
              <a:spcBef>
                <a:spcPts val="0"/>
              </a:spcBef>
              <a:spcAft>
                <a:spcPts val="0"/>
              </a:spcAft>
              <a:buNone/>
            </a:pPr>
            <a:endParaRPr lang="en"/>
          </a:p>
          <a:p>
            <a:pPr marL="0" lvl="0" indent="0" algn="l" rtl="0">
              <a:spcBef>
                <a:spcPts val="0"/>
              </a:spcBef>
              <a:spcAft>
                <a:spcPts val="0"/>
              </a:spcAft>
              <a:buNone/>
            </a:pPr>
            <a:r>
              <a:rPr lang="en"/>
              <a:t>At the same time TPR do not have to be disregarded, otherwise the model is </a:t>
            </a:r>
            <a:r>
              <a:rPr lang="en" err="1"/>
              <a:t>unuseful</a:t>
            </a:r>
            <a:endParaRPr/>
          </a:p>
        </p:txBody>
      </p:sp>
      <p:pic>
        <p:nvPicPr>
          <p:cNvPr id="3" name="Immagine 2">
            <a:extLst>
              <a:ext uri="{FF2B5EF4-FFF2-40B4-BE49-F238E27FC236}">
                <a16:creationId xmlns:a16="http://schemas.microsoft.com/office/drawing/2014/main" id="{A1DB0233-DEA0-200E-A19E-9FF407942500}"/>
              </a:ext>
            </a:extLst>
          </p:cNvPr>
          <p:cNvPicPr>
            <a:picLocks noChangeAspect="1"/>
          </p:cNvPicPr>
          <p:nvPr/>
        </p:nvPicPr>
        <p:blipFill rotWithShape="1">
          <a:blip r:embed="rId3">
            <a:clrChange>
              <a:clrFrom>
                <a:srgbClr val="000000"/>
              </a:clrFrom>
              <a:clrTo>
                <a:srgbClr val="000000">
                  <a:alpha val="0"/>
                </a:srgbClr>
              </a:clrTo>
            </a:clrChange>
          </a:blip>
          <a:srcRect l="2275" t="681" r="-265" b="388"/>
          <a:stretch/>
        </p:blipFill>
        <p:spPr>
          <a:xfrm>
            <a:off x="4720029" y="1147567"/>
            <a:ext cx="3942033" cy="3623270"/>
          </a:xfrm>
          <a:prstGeom prst="roundRect">
            <a:avLst>
              <a:gd name="adj" fmla="val 8594"/>
            </a:avLst>
          </a:prstGeom>
          <a:solidFill>
            <a:srgbClr val="FFFFFF">
              <a:shade val="85000"/>
              <a:alpha val="2061"/>
            </a:srgbClr>
          </a:solidFill>
          <a:ln>
            <a:noFill/>
          </a:ln>
          <a:effectLst>
            <a:reflection blurRad="12700" stA="38000" endPos="0" dist="5000" dir="5400000" sy="-100000" algn="bl" rotWithShape="0"/>
          </a:effectLst>
        </p:spPr>
      </p:pic>
      <p:sp>
        <p:nvSpPr>
          <p:cNvPr id="7" name="Google Shape;10172;p64">
            <a:extLst>
              <a:ext uri="{FF2B5EF4-FFF2-40B4-BE49-F238E27FC236}">
                <a16:creationId xmlns:a16="http://schemas.microsoft.com/office/drawing/2014/main" id="{F9D020BC-1A25-7BE4-4B1A-EFF062F8A579}"/>
              </a:ext>
            </a:extLst>
          </p:cNvPr>
          <p:cNvSpPr/>
          <p:nvPr/>
        </p:nvSpPr>
        <p:spPr>
          <a:xfrm>
            <a:off x="2150692" y="1233579"/>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FF8CB8"/>
          </a:solidFill>
          <a:ln w="9488" cap="flat">
            <a:noFill/>
            <a:prstDash val="solid"/>
            <a:miter/>
          </a:ln>
        </p:spPr>
        <p:txBody>
          <a:bodyPr rtlCol="0" anchor="ctr"/>
          <a:lstStyle/>
          <a:p>
            <a:endParaRPr lang="en-GB"/>
          </a:p>
        </p:txBody>
      </p:sp>
      <p:cxnSp>
        <p:nvCxnSpPr>
          <p:cNvPr id="9" name="Google Shape;394;p35">
            <a:extLst>
              <a:ext uri="{FF2B5EF4-FFF2-40B4-BE49-F238E27FC236}">
                <a16:creationId xmlns:a16="http://schemas.microsoft.com/office/drawing/2014/main" id="{06FBE2D2-1BB0-6C65-B15C-4490DD26D8BC}"/>
              </a:ext>
            </a:extLst>
          </p:cNvPr>
          <p:cNvCxnSpPr/>
          <p:nvPr/>
        </p:nvCxnSpPr>
        <p:spPr>
          <a:xfrm>
            <a:off x="2008031" y="1697659"/>
            <a:ext cx="550800" cy="0"/>
          </a:xfrm>
          <a:prstGeom prst="straightConnector1">
            <a:avLst/>
          </a:prstGeom>
          <a:noFill/>
          <a:ln w="9525" cap="flat" cmpd="sng">
            <a:solidFill>
              <a:schemeClr val="dk1"/>
            </a:solidFill>
            <a:prstDash val="solid"/>
            <a:round/>
            <a:headEnd type="none" w="med" len="med"/>
            <a:tailEnd type="none" w="med" len="med"/>
          </a:ln>
        </p:spPr>
      </p:cxnSp>
      <p:sp>
        <p:nvSpPr>
          <p:cNvPr id="10" name="Google Shape;386;p35">
            <a:extLst>
              <a:ext uri="{FF2B5EF4-FFF2-40B4-BE49-F238E27FC236}">
                <a16:creationId xmlns:a16="http://schemas.microsoft.com/office/drawing/2014/main" id="{0943AF9F-22EC-C16F-1E8C-8C2A1EDE646C}"/>
              </a:ext>
            </a:extLst>
          </p:cNvPr>
          <p:cNvSpPr txBox="1">
            <a:spLocks/>
          </p:cNvSpPr>
          <p:nvPr/>
        </p:nvSpPr>
        <p:spPr>
          <a:xfrm>
            <a:off x="291437" y="4038555"/>
            <a:ext cx="353563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lgn="ctr"/>
            <a:r>
              <a:rPr lang="en"/>
              <a:t>FPR vs TPR trade-off</a:t>
            </a:r>
            <a:endParaRPr lang="en-GB"/>
          </a:p>
        </p:txBody>
      </p:sp>
      <p:grpSp>
        <p:nvGrpSpPr>
          <p:cNvPr id="11" name="Google Shape;10131;p64">
            <a:extLst>
              <a:ext uri="{FF2B5EF4-FFF2-40B4-BE49-F238E27FC236}">
                <a16:creationId xmlns:a16="http://schemas.microsoft.com/office/drawing/2014/main" id="{FA4479E5-1C1F-5E5B-928A-4E00B21327E5}"/>
              </a:ext>
            </a:extLst>
          </p:cNvPr>
          <p:cNvGrpSpPr/>
          <p:nvPr/>
        </p:nvGrpSpPr>
        <p:grpSpPr>
          <a:xfrm>
            <a:off x="3530119" y="4092438"/>
            <a:ext cx="350166" cy="349434"/>
            <a:chOff x="3541011" y="1508594"/>
            <a:chExt cx="350166" cy="349434"/>
          </a:xfrm>
          <a:solidFill>
            <a:srgbClr val="FFC000"/>
          </a:solidFill>
        </p:grpSpPr>
        <p:sp>
          <p:nvSpPr>
            <p:cNvPr id="12" name="Google Shape;10132;p64">
              <a:extLst>
                <a:ext uri="{FF2B5EF4-FFF2-40B4-BE49-F238E27FC236}">
                  <a16:creationId xmlns:a16="http://schemas.microsoft.com/office/drawing/2014/main" id="{60CE11DD-0DA0-EB64-1E5A-39CEA2230532}"/>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w="9488" cap="flat">
              <a:noFill/>
              <a:prstDash val="solid"/>
              <a:miter/>
            </a:ln>
          </p:spPr>
          <p:txBody>
            <a:bodyPr rtlCol="0" anchor="ctr"/>
            <a:lstStyle/>
            <a:p>
              <a:endParaRPr/>
            </a:p>
          </p:txBody>
        </p:sp>
        <p:sp>
          <p:nvSpPr>
            <p:cNvPr id="13" name="Google Shape;10133;p64">
              <a:extLst>
                <a:ext uri="{FF2B5EF4-FFF2-40B4-BE49-F238E27FC236}">
                  <a16:creationId xmlns:a16="http://schemas.microsoft.com/office/drawing/2014/main" id="{5E101FB8-0C21-AE91-587A-29B97261C4BF}"/>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w="9488" cap="flat">
              <a:noFill/>
              <a:prstDash val="solid"/>
              <a:miter/>
            </a:ln>
          </p:spPr>
          <p:txBody>
            <a:bodyPr rtlCol="0" anchor="ctr"/>
            <a:lstStyle/>
            <a:p>
              <a:endParaRPr/>
            </a:p>
          </p:txBody>
        </p:sp>
        <p:sp>
          <p:nvSpPr>
            <p:cNvPr id="14" name="Google Shape;10134;p64">
              <a:extLst>
                <a:ext uri="{FF2B5EF4-FFF2-40B4-BE49-F238E27FC236}">
                  <a16:creationId xmlns:a16="http://schemas.microsoft.com/office/drawing/2014/main" id="{1C43FA6D-2EB9-C3CA-0697-3A90832A3EDD}"/>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w="9488" cap="flat">
              <a:noFill/>
              <a:prstDash val="solid"/>
              <a:miter/>
            </a:ln>
          </p:spPr>
          <p:txBody>
            <a:bodyPr rtlCol="0" anchor="ctr"/>
            <a:lstStyle/>
            <a:p>
              <a:endParaRPr/>
            </a:p>
          </p:txBody>
        </p:sp>
        <p:sp>
          <p:nvSpPr>
            <p:cNvPr id="15" name="Google Shape;10135;p64">
              <a:extLst>
                <a:ext uri="{FF2B5EF4-FFF2-40B4-BE49-F238E27FC236}">
                  <a16:creationId xmlns:a16="http://schemas.microsoft.com/office/drawing/2014/main" id="{6A586B56-D024-62A4-2421-532C21AF3DF9}"/>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w="9488" cap="flat">
              <a:noFill/>
              <a:prstDash val="solid"/>
              <a:miter/>
            </a:ln>
          </p:spPr>
          <p:txBody>
            <a:bodyPr rtlCol="0" anchor="ctr"/>
            <a:lstStyle/>
            <a:p>
              <a:endParaRPr/>
            </a:p>
          </p:txBody>
        </p:sp>
        <p:sp>
          <p:nvSpPr>
            <p:cNvPr id="16" name="Google Shape;10136;p64">
              <a:extLst>
                <a:ext uri="{FF2B5EF4-FFF2-40B4-BE49-F238E27FC236}">
                  <a16:creationId xmlns:a16="http://schemas.microsoft.com/office/drawing/2014/main" id="{9C89CAA3-2C03-CB96-E7F1-1385A3E683F6}"/>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w="9488" cap="flat">
              <a:noFill/>
              <a:prstDash val="solid"/>
              <a:miter/>
            </a:ln>
          </p:spPr>
          <p:txBody>
            <a:bodyPr rtlCol="0" anchor="ctr"/>
            <a:lstStyle/>
            <a:p>
              <a:endParaRPr/>
            </a:p>
          </p:txBody>
        </p:sp>
        <p:sp>
          <p:nvSpPr>
            <p:cNvPr id="17" name="Google Shape;10137;p64">
              <a:extLst>
                <a:ext uri="{FF2B5EF4-FFF2-40B4-BE49-F238E27FC236}">
                  <a16:creationId xmlns:a16="http://schemas.microsoft.com/office/drawing/2014/main" id="{5FD9D4AF-77E6-234A-A6FD-C55CB9601AA7}"/>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w="9488" cap="flat">
              <a:noFill/>
              <a:prstDash val="solid"/>
              <a:miter/>
            </a:ln>
          </p:spPr>
          <p:txBody>
            <a:bodyPr rtlCol="0" anchor="ctr"/>
            <a:lstStyle/>
            <a:p>
              <a:endParaRPr/>
            </a:p>
          </p:txBody>
        </p:sp>
        <p:sp>
          <p:nvSpPr>
            <p:cNvPr id="18" name="Google Shape;10138;p64">
              <a:extLst>
                <a:ext uri="{FF2B5EF4-FFF2-40B4-BE49-F238E27FC236}">
                  <a16:creationId xmlns:a16="http://schemas.microsoft.com/office/drawing/2014/main" id="{9F5DD20B-6BFA-0310-B3CA-86B38C889F6D}"/>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w="9488" cap="flat">
              <a:noFill/>
              <a:prstDash val="solid"/>
              <a:miter/>
            </a:ln>
          </p:spPr>
          <p:txBody>
            <a:bodyPr rtlCol="0" anchor="ctr"/>
            <a:lstStyle/>
            <a:p>
              <a:endParaRPr/>
            </a:p>
          </p:txBody>
        </p:sp>
        <p:sp>
          <p:nvSpPr>
            <p:cNvPr id="19" name="Google Shape;10139;p64">
              <a:extLst>
                <a:ext uri="{FF2B5EF4-FFF2-40B4-BE49-F238E27FC236}">
                  <a16:creationId xmlns:a16="http://schemas.microsoft.com/office/drawing/2014/main" id="{3582FBD7-C279-27AA-172A-8F2F7CD246AA}"/>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w="9488" cap="flat">
              <a:noFill/>
              <a:prstDash val="solid"/>
              <a:miter/>
            </a:ln>
          </p:spPr>
          <p:txBody>
            <a:bodyPr rtlCol="0" anchor="ctr"/>
            <a:lstStyle/>
            <a:p>
              <a:endParaRPr/>
            </a:p>
          </p:txBody>
        </p:sp>
        <p:sp>
          <p:nvSpPr>
            <p:cNvPr id="20" name="Google Shape;10140;p64">
              <a:extLst>
                <a:ext uri="{FF2B5EF4-FFF2-40B4-BE49-F238E27FC236}">
                  <a16:creationId xmlns:a16="http://schemas.microsoft.com/office/drawing/2014/main" id="{212522C0-4FFD-2DED-302A-E631D486AEC2}"/>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w="9488" cap="flat">
              <a:noFill/>
              <a:prstDash val="solid"/>
              <a:miter/>
            </a:ln>
          </p:spPr>
          <p:txBody>
            <a:bodyPr rtlCol="0" anchor="ctr"/>
            <a:lstStyle/>
            <a:p>
              <a:endParaRPr/>
            </a:p>
          </p:txBody>
        </p:sp>
        <p:sp>
          <p:nvSpPr>
            <p:cNvPr id="21" name="Google Shape;10141;p64">
              <a:extLst>
                <a:ext uri="{FF2B5EF4-FFF2-40B4-BE49-F238E27FC236}">
                  <a16:creationId xmlns:a16="http://schemas.microsoft.com/office/drawing/2014/main" id="{E88F01DD-B3B3-CC63-32C0-5C8BF738FC94}"/>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w="9488" cap="flat">
              <a:noFill/>
              <a:prstDash val="solid"/>
              <a:miter/>
            </a:ln>
          </p:spPr>
          <p:txBody>
            <a:bodyPr rtlCol="0" anchor="ctr"/>
            <a:lstStyle/>
            <a:p>
              <a:endParaRPr/>
            </a:p>
          </p:txBody>
        </p:sp>
        <p:sp>
          <p:nvSpPr>
            <p:cNvPr id="22" name="Google Shape;10142;p64">
              <a:extLst>
                <a:ext uri="{FF2B5EF4-FFF2-40B4-BE49-F238E27FC236}">
                  <a16:creationId xmlns:a16="http://schemas.microsoft.com/office/drawing/2014/main" id="{838E32D6-EBC2-E270-CD42-ECEA33F2CCC6}"/>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w="9488" cap="flat">
              <a:noFill/>
              <a:prstDash val="solid"/>
              <a:miter/>
            </a:ln>
          </p:spPr>
          <p:txBody>
            <a:bodyPr rtlCol="0" anchor="ctr"/>
            <a:lstStyle/>
            <a:p>
              <a:endParaRPr/>
            </a:p>
          </p:txBody>
        </p:sp>
        <p:sp>
          <p:nvSpPr>
            <p:cNvPr id="23" name="Google Shape;10143;p64">
              <a:extLst>
                <a:ext uri="{FF2B5EF4-FFF2-40B4-BE49-F238E27FC236}">
                  <a16:creationId xmlns:a16="http://schemas.microsoft.com/office/drawing/2014/main" id="{D38E9F90-353F-9E45-22EB-E948E99D5030}"/>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w="9488" cap="flat">
              <a:noFill/>
              <a:prstDash val="solid"/>
              <a:miter/>
            </a:ln>
          </p:spPr>
          <p:txBody>
            <a:bodyPr rtlCol="0" anchor="ctr"/>
            <a:lstStyle/>
            <a:p>
              <a:endParaRPr/>
            </a:p>
          </p:txBody>
        </p:sp>
        <p:sp>
          <p:nvSpPr>
            <p:cNvPr id="24" name="Google Shape;10144;p64">
              <a:extLst>
                <a:ext uri="{FF2B5EF4-FFF2-40B4-BE49-F238E27FC236}">
                  <a16:creationId xmlns:a16="http://schemas.microsoft.com/office/drawing/2014/main" id="{352BC86F-BD05-341D-6ED8-34657547A40D}"/>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w="9488" cap="flat">
              <a:noFill/>
              <a:prstDash val="solid"/>
              <a:miter/>
            </a:ln>
          </p:spPr>
          <p:txBody>
            <a:bodyPr rtlCol="0" anchor="ctr"/>
            <a:lstStyle/>
            <a:p>
              <a:endParaRPr/>
            </a:p>
          </p:txBody>
        </p:sp>
      </p:grpSp>
      <p:pic>
        <p:nvPicPr>
          <p:cNvPr id="2" name="Google Shape;285;p29">
            <a:extLst>
              <a:ext uri="{FF2B5EF4-FFF2-40B4-BE49-F238E27FC236}">
                <a16:creationId xmlns:a16="http://schemas.microsoft.com/office/drawing/2014/main" id="{ADCEF6E6-EE60-C4ED-CBD1-5680C5D95908}"/>
              </a:ext>
            </a:extLst>
          </p:cNvPr>
          <p:cNvPicPr preferRelativeResize="0"/>
          <p:nvPr/>
        </p:nvPicPr>
        <p:blipFill rotWithShape="1">
          <a:blip r:embed="rId4">
            <a:alphaModFix/>
          </a:blip>
          <a:srcRect l="14302" t="13395" r="14294" b="13403"/>
          <a:stretch/>
        </p:blipFill>
        <p:spPr>
          <a:xfrm>
            <a:off x="7495625" y="676708"/>
            <a:ext cx="257326" cy="263817"/>
          </a:xfrm>
          <a:prstGeom prst="rect">
            <a:avLst/>
          </a:prstGeom>
          <a:noFill/>
          <a:ln>
            <a:noFill/>
          </a:ln>
        </p:spPr>
      </p:pic>
    </p:spTree>
    <p:extLst>
      <p:ext uri="{BB962C8B-B14F-4D97-AF65-F5344CB8AC3E}">
        <p14:creationId xmlns:p14="http://schemas.microsoft.com/office/powerpoint/2010/main" val="2872002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2521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PREVENTION MODEL</a:t>
            </a:r>
            <a:endParaRPr lang="en-GB" sz="3200"/>
          </a:p>
        </p:txBody>
      </p:sp>
      <p:pic>
        <p:nvPicPr>
          <p:cNvPr id="3" name="Immagine 2">
            <a:extLst>
              <a:ext uri="{FF2B5EF4-FFF2-40B4-BE49-F238E27FC236}">
                <a16:creationId xmlns:a16="http://schemas.microsoft.com/office/drawing/2014/main" id="{A1DB0233-DEA0-200E-A19E-9FF407942500}"/>
              </a:ext>
            </a:extLst>
          </p:cNvPr>
          <p:cNvPicPr>
            <a:picLocks noChangeAspect="1"/>
          </p:cNvPicPr>
          <p:nvPr/>
        </p:nvPicPr>
        <p:blipFill rotWithShape="1">
          <a:blip r:embed="rId3">
            <a:clrChange>
              <a:clrFrom>
                <a:srgbClr val="000000"/>
              </a:clrFrom>
              <a:clrTo>
                <a:srgbClr val="000000">
                  <a:alpha val="0"/>
                </a:srgbClr>
              </a:clrTo>
            </a:clrChange>
          </a:blip>
          <a:srcRect l="67" t="1023" r="658" b="660"/>
          <a:stretch/>
        </p:blipFill>
        <p:spPr>
          <a:xfrm>
            <a:off x="720000" y="1007013"/>
            <a:ext cx="7704000" cy="3656427"/>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1591691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94" name="Rettangolo con angoli arrotondati 393">
            <a:extLst>
              <a:ext uri="{FF2B5EF4-FFF2-40B4-BE49-F238E27FC236}">
                <a16:creationId xmlns:a16="http://schemas.microsoft.com/office/drawing/2014/main" id="{18D3C016-2EBF-1063-AEA7-BD7375FC0029}"/>
              </a:ext>
            </a:extLst>
          </p:cNvPr>
          <p:cNvSpPr/>
          <p:nvPr/>
        </p:nvSpPr>
        <p:spPr>
          <a:xfrm>
            <a:off x="199439" y="850149"/>
            <a:ext cx="5211321" cy="3824710"/>
          </a:xfrm>
          <a:prstGeom prst="roundRect">
            <a:avLst/>
          </a:prstGeom>
          <a:solidFill>
            <a:schemeClr val="bg2">
              <a:alpha val="5696"/>
            </a:schemeClr>
          </a:solidFill>
          <a:ln>
            <a:solidFill>
              <a:srgbClr val="18191A">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35"/>
          <p:cNvSpPr txBox="1">
            <a:spLocks noGrp="1"/>
          </p:cNvSpPr>
          <p:nvPr>
            <p:ph type="title"/>
          </p:nvPr>
        </p:nvSpPr>
        <p:spPr>
          <a:xfrm>
            <a:off x="720000" y="1710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PREVENTION MODEL</a:t>
            </a:r>
            <a:endParaRPr lang="en-GB" sz="3200"/>
          </a:p>
        </p:txBody>
      </p:sp>
      <p:grpSp>
        <p:nvGrpSpPr>
          <p:cNvPr id="10" name="Elemento grafico 8">
            <a:extLst>
              <a:ext uri="{FF2B5EF4-FFF2-40B4-BE49-F238E27FC236}">
                <a16:creationId xmlns:a16="http://schemas.microsoft.com/office/drawing/2014/main" id="{64755ED3-051B-9B00-0A29-A07E76D0CC1A}"/>
              </a:ext>
            </a:extLst>
          </p:cNvPr>
          <p:cNvGrpSpPr/>
          <p:nvPr/>
        </p:nvGrpSpPr>
        <p:grpSpPr>
          <a:xfrm>
            <a:off x="420966" y="1018890"/>
            <a:ext cx="4744278" cy="3487153"/>
            <a:chOff x="961235" y="-47397"/>
            <a:chExt cx="7221529" cy="5350371"/>
          </a:xfrm>
        </p:grpSpPr>
        <p:grpSp>
          <p:nvGrpSpPr>
            <p:cNvPr id="11" name="Elemento grafico 8">
              <a:extLst>
                <a:ext uri="{FF2B5EF4-FFF2-40B4-BE49-F238E27FC236}">
                  <a16:creationId xmlns:a16="http://schemas.microsoft.com/office/drawing/2014/main" id="{93AC8938-F5E0-1058-099A-03856889B7DE}"/>
                </a:ext>
              </a:extLst>
            </p:cNvPr>
            <p:cNvGrpSpPr/>
            <p:nvPr/>
          </p:nvGrpSpPr>
          <p:grpSpPr>
            <a:xfrm>
              <a:off x="1928985" y="865375"/>
              <a:ext cx="1087295" cy="1791693"/>
              <a:chOff x="1928985" y="865375"/>
              <a:chExt cx="1087295" cy="1791693"/>
            </a:xfrm>
          </p:grpSpPr>
          <p:sp>
            <p:nvSpPr>
              <p:cNvPr id="12" name="Figura a mano libera 11">
                <a:extLst>
                  <a:ext uri="{FF2B5EF4-FFF2-40B4-BE49-F238E27FC236}">
                    <a16:creationId xmlns:a16="http://schemas.microsoft.com/office/drawing/2014/main" id="{E8DFCB15-1EE4-A227-9D45-716C2D5BE9DB}"/>
                  </a:ext>
                </a:extLst>
              </p:cNvPr>
              <p:cNvSpPr/>
              <p:nvPr/>
            </p:nvSpPr>
            <p:spPr>
              <a:xfrm>
                <a:off x="1928985" y="893815"/>
                <a:ext cx="1044600" cy="1763253"/>
              </a:xfrm>
              <a:custGeom>
                <a:avLst/>
                <a:gdLst>
                  <a:gd name="connsiteX0" fmla="*/ 0 w 1044600"/>
                  <a:gd name="connsiteY0" fmla="*/ 1763254 h 1763253"/>
                  <a:gd name="connsiteX1" fmla="*/ 496074 w 1044600"/>
                  <a:gd name="connsiteY1" fmla="*/ 1763254 h 1763253"/>
                  <a:gd name="connsiteX2" fmla="*/ 496074 w 1044600"/>
                  <a:gd name="connsiteY2" fmla="*/ 0 h 1763253"/>
                  <a:gd name="connsiteX3" fmla="*/ 1044601 w 1044600"/>
                  <a:gd name="connsiteY3" fmla="*/ 0 h 1763253"/>
                </a:gdLst>
                <a:ahLst/>
                <a:cxnLst>
                  <a:cxn ang="0">
                    <a:pos x="connsiteX0" y="connsiteY0"/>
                  </a:cxn>
                  <a:cxn ang="0">
                    <a:pos x="connsiteX1" y="connsiteY1"/>
                  </a:cxn>
                  <a:cxn ang="0">
                    <a:pos x="connsiteX2" y="connsiteY2"/>
                  </a:cxn>
                  <a:cxn ang="0">
                    <a:pos x="connsiteX3" y="connsiteY3"/>
                  </a:cxn>
                </a:cxnLst>
                <a:rect l="l" t="t" r="r" b="b"/>
                <a:pathLst>
                  <a:path w="1044600" h="1763253">
                    <a:moveTo>
                      <a:pt x="0" y="1763254"/>
                    </a:moveTo>
                    <a:lnTo>
                      <a:pt x="496074" y="1763254"/>
                    </a:lnTo>
                    <a:lnTo>
                      <a:pt x="496074" y="0"/>
                    </a:lnTo>
                    <a:lnTo>
                      <a:pt x="1044601" y="0"/>
                    </a:lnTo>
                  </a:path>
                </a:pathLst>
              </a:custGeom>
              <a:noFill/>
              <a:ln w="8123" cap="flat">
                <a:solidFill>
                  <a:schemeClr val="tx1"/>
                </a:solidFill>
                <a:prstDash val="solid"/>
                <a:miter/>
              </a:ln>
            </p:spPr>
            <p:txBody>
              <a:bodyPr rtlCol="0" anchor="ctr"/>
              <a:lstStyle/>
              <a:p>
                <a:endParaRPr lang="en-US"/>
              </a:p>
            </p:txBody>
          </p:sp>
          <p:sp>
            <p:nvSpPr>
              <p:cNvPr id="13" name="Figura a mano libera 12">
                <a:extLst>
                  <a:ext uri="{FF2B5EF4-FFF2-40B4-BE49-F238E27FC236}">
                    <a16:creationId xmlns:a16="http://schemas.microsoft.com/office/drawing/2014/main" id="{1A754A9F-3E41-CF34-7C4B-C1DB88D646CF}"/>
                  </a:ext>
                </a:extLst>
              </p:cNvPr>
              <p:cNvSpPr/>
              <p:nvPr/>
            </p:nvSpPr>
            <p:spPr>
              <a:xfrm>
                <a:off x="2959354" y="865375"/>
                <a:ext cx="56926" cy="56879"/>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14" name="Elemento grafico 8">
              <a:extLst>
                <a:ext uri="{FF2B5EF4-FFF2-40B4-BE49-F238E27FC236}">
                  <a16:creationId xmlns:a16="http://schemas.microsoft.com/office/drawing/2014/main" id="{797C12EF-7C08-F0C3-9A26-8148F2172E4A}"/>
                </a:ext>
              </a:extLst>
            </p:cNvPr>
            <p:cNvGrpSpPr/>
            <p:nvPr/>
          </p:nvGrpSpPr>
          <p:grpSpPr>
            <a:xfrm>
              <a:off x="2089245" y="2657068"/>
              <a:ext cx="1097245" cy="544414"/>
              <a:chOff x="2089245" y="2657068"/>
              <a:chExt cx="1097245" cy="544414"/>
            </a:xfrm>
          </p:grpSpPr>
          <p:sp>
            <p:nvSpPr>
              <p:cNvPr id="15" name="Figura a mano libera 14">
                <a:extLst>
                  <a:ext uri="{FF2B5EF4-FFF2-40B4-BE49-F238E27FC236}">
                    <a16:creationId xmlns:a16="http://schemas.microsoft.com/office/drawing/2014/main" id="{3289996E-BC2C-F647-5911-22E1BA5FCAE4}"/>
                  </a:ext>
                </a:extLst>
              </p:cNvPr>
              <p:cNvSpPr/>
              <p:nvPr/>
            </p:nvSpPr>
            <p:spPr>
              <a:xfrm>
                <a:off x="2089245" y="2657068"/>
                <a:ext cx="825166" cy="544414"/>
              </a:xfrm>
              <a:custGeom>
                <a:avLst/>
                <a:gdLst>
                  <a:gd name="connsiteX0" fmla="*/ 0 w 1214810"/>
                  <a:gd name="connsiteY0" fmla="*/ 0 h 495661"/>
                  <a:gd name="connsiteX1" fmla="*/ 496074 w 1214810"/>
                  <a:gd name="connsiteY1" fmla="*/ 0 h 495661"/>
                  <a:gd name="connsiteX2" fmla="*/ 496074 w 1214810"/>
                  <a:gd name="connsiteY2" fmla="*/ 495661 h 495661"/>
                  <a:gd name="connsiteX3" fmla="*/ 1214811 w 1214810"/>
                  <a:gd name="connsiteY3" fmla="*/ 495661 h 495661"/>
                </a:gdLst>
                <a:ahLst/>
                <a:cxnLst>
                  <a:cxn ang="0">
                    <a:pos x="connsiteX0" y="connsiteY0"/>
                  </a:cxn>
                  <a:cxn ang="0">
                    <a:pos x="connsiteX1" y="connsiteY1"/>
                  </a:cxn>
                  <a:cxn ang="0">
                    <a:pos x="connsiteX2" y="connsiteY2"/>
                  </a:cxn>
                  <a:cxn ang="0">
                    <a:pos x="connsiteX3" y="connsiteY3"/>
                  </a:cxn>
                </a:cxnLst>
                <a:rect l="l" t="t" r="r" b="b"/>
                <a:pathLst>
                  <a:path w="1214810" h="495661">
                    <a:moveTo>
                      <a:pt x="0" y="0"/>
                    </a:moveTo>
                    <a:lnTo>
                      <a:pt x="496074" y="0"/>
                    </a:lnTo>
                    <a:lnTo>
                      <a:pt x="496074" y="495661"/>
                    </a:lnTo>
                    <a:lnTo>
                      <a:pt x="1214811" y="495661"/>
                    </a:lnTo>
                  </a:path>
                </a:pathLst>
              </a:custGeom>
              <a:noFill/>
              <a:ln w="8123" cap="flat">
                <a:solidFill>
                  <a:schemeClr val="tx1"/>
                </a:solidFill>
                <a:prstDash val="solid"/>
                <a:miter/>
              </a:ln>
            </p:spPr>
            <p:txBody>
              <a:bodyPr rtlCol="0" anchor="ctr"/>
              <a:lstStyle/>
              <a:p>
                <a:endParaRPr lang="en-US"/>
              </a:p>
            </p:txBody>
          </p:sp>
          <p:sp>
            <p:nvSpPr>
              <p:cNvPr id="16" name="Figura a mano libera 15">
                <a:extLst>
                  <a:ext uri="{FF2B5EF4-FFF2-40B4-BE49-F238E27FC236}">
                    <a16:creationId xmlns:a16="http://schemas.microsoft.com/office/drawing/2014/main" id="{3E2D3396-7982-9A7E-27F7-C15F5B2C3A85}"/>
                  </a:ext>
                </a:extLst>
              </p:cNvPr>
              <p:cNvSpPr/>
              <p:nvPr/>
            </p:nvSpPr>
            <p:spPr>
              <a:xfrm>
                <a:off x="3129564" y="3124290"/>
                <a:ext cx="56926" cy="56879"/>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17" name="Elemento grafico 8">
              <a:extLst>
                <a:ext uri="{FF2B5EF4-FFF2-40B4-BE49-F238E27FC236}">
                  <a16:creationId xmlns:a16="http://schemas.microsoft.com/office/drawing/2014/main" id="{DC5CD923-54A7-61DE-FC9D-2F71F6716546}"/>
                </a:ext>
              </a:extLst>
            </p:cNvPr>
            <p:cNvGrpSpPr/>
            <p:nvPr/>
          </p:nvGrpSpPr>
          <p:grpSpPr>
            <a:xfrm>
              <a:off x="1928985" y="2657066"/>
              <a:ext cx="978972" cy="2645908"/>
              <a:chOff x="1928985" y="2657066"/>
              <a:chExt cx="978972" cy="2645908"/>
            </a:xfrm>
          </p:grpSpPr>
          <p:sp>
            <p:nvSpPr>
              <p:cNvPr id="18" name="Figura a mano libera 17">
                <a:extLst>
                  <a:ext uri="{FF2B5EF4-FFF2-40B4-BE49-F238E27FC236}">
                    <a16:creationId xmlns:a16="http://schemas.microsoft.com/office/drawing/2014/main" id="{E27F0D9D-8FD4-3690-46C1-EE2FAF98F86C}"/>
                  </a:ext>
                </a:extLst>
              </p:cNvPr>
              <p:cNvSpPr/>
              <p:nvPr/>
            </p:nvSpPr>
            <p:spPr>
              <a:xfrm>
                <a:off x="1928985" y="2657066"/>
                <a:ext cx="936276" cy="2624418"/>
              </a:xfrm>
              <a:custGeom>
                <a:avLst/>
                <a:gdLst>
                  <a:gd name="connsiteX0" fmla="*/ 0 w 936277"/>
                  <a:gd name="connsiteY0" fmla="*/ 0 h 2348296"/>
                  <a:gd name="connsiteX1" fmla="*/ 494447 w 936277"/>
                  <a:gd name="connsiteY1" fmla="*/ 0 h 2348296"/>
                  <a:gd name="connsiteX2" fmla="*/ 494447 w 936277"/>
                  <a:gd name="connsiteY2" fmla="*/ 2348296 h 2348296"/>
                  <a:gd name="connsiteX3" fmla="*/ 936278 w 936277"/>
                  <a:gd name="connsiteY3" fmla="*/ 2348296 h 2348296"/>
                </a:gdLst>
                <a:ahLst/>
                <a:cxnLst>
                  <a:cxn ang="0">
                    <a:pos x="connsiteX0" y="connsiteY0"/>
                  </a:cxn>
                  <a:cxn ang="0">
                    <a:pos x="connsiteX1" y="connsiteY1"/>
                  </a:cxn>
                  <a:cxn ang="0">
                    <a:pos x="connsiteX2" y="connsiteY2"/>
                  </a:cxn>
                  <a:cxn ang="0">
                    <a:pos x="connsiteX3" y="connsiteY3"/>
                  </a:cxn>
                </a:cxnLst>
                <a:rect l="l" t="t" r="r" b="b"/>
                <a:pathLst>
                  <a:path w="936277" h="2348296">
                    <a:moveTo>
                      <a:pt x="0" y="0"/>
                    </a:moveTo>
                    <a:lnTo>
                      <a:pt x="494447" y="0"/>
                    </a:lnTo>
                    <a:lnTo>
                      <a:pt x="494447" y="2348296"/>
                    </a:lnTo>
                    <a:lnTo>
                      <a:pt x="936278" y="2348296"/>
                    </a:lnTo>
                  </a:path>
                </a:pathLst>
              </a:custGeom>
              <a:noFill/>
              <a:ln w="8123" cap="flat">
                <a:solidFill>
                  <a:schemeClr val="tx1"/>
                </a:solidFill>
                <a:prstDash val="solid"/>
                <a:miter/>
              </a:ln>
            </p:spPr>
            <p:txBody>
              <a:bodyPr rtlCol="0" anchor="ctr"/>
              <a:lstStyle/>
              <a:p>
                <a:endParaRPr lang="en-US"/>
              </a:p>
            </p:txBody>
          </p:sp>
          <p:sp>
            <p:nvSpPr>
              <p:cNvPr id="19" name="Figura a mano libera 18">
                <a:extLst>
                  <a:ext uri="{FF2B5EF4-FFF2-40B4-BE49-F238E27FC236}">
                    <a16:creationId xmlns:a16="http://schemas.microsoft.com/office/drawing/2014/main" id="{F7BB0471-59E3-463F-6C37-FFEAD745B95D}"/>
                  </a:ext>
                </a:extLst>
              </p:cNvPr>
              <p:cNvSpPr/>
              <p:nvPr/>
            </p:nvSpPr>
            <p:spPr>
              <a:xfrm>
                <a:off x="2851031" y="5246096"/>
                <a:ext cx="56926" cy="56878"/>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sp>
          <p:nvSpPr>
            <p:cNvPr id="20" name="Figura a mano libera 19">
              <a:extLst>
                <a:ext uri="{FF2B5EF4-FFF2-40B4-BE49-F238E27FC236}">
                  <a16:creationId xmlns:a16="http://schemas.microsoft.com/office/drawing/2014/main" id="{374660DD-7FF4-28AF-CD7B-9530F4563AD8}"/>
                </a:ext>
              </a:extLst>
            </p:cNvPr>
            <p:cNvSpPr/>
            <p:nvPr/>
          </p:nvSpPr>
          <p:spPr>
            <a:xfrm>
              <a:off x="961235" y="2494556"/>
              <a:ext cx="967749" cy="325023"/>
            </a:xfrm>
            <a:custGeom>
              <a:avLst/>
              <a:gdLst>
                <a:gd name="connsiteX0" fmla="*/ 0 w 967749"/>
                <a:gd name="connsiteY0" fmla="*/ 0 h 325023"/>
                <a:gd name="connsiteX1" fmla="*/ 967750 w 967749"/>
                <a:gd name="connsiteY1" fmla="*/ 0 h 325023"/>
                <a:gd name="connsiteX2" fmla="*/ 967750 w 967749"/>
                <a:gd name="connsiteY2" fmla="*/ 325024 h 325023"/>
                <a:gd name="connsiteX3" fmla="*/ 0 w 967749"/>
                <a:gd name="connsiteY3" fmla="*/ 325024 h 325023"/>
              </a:gdLst>
              <a:ahLst/>
              <a:cxnLst>
                <a:cxn ang="0">
                  <a:pos x="connsiteX0" y="connsiteY0"/>
                </a:cxn>
                <a:cxn ang="0">
                  <a:pos x="connsiteX1" y="connsiteY1"/>
                </a:cxn>
                <a:cxn ang="0">
                  <a:pos x="connsiteX2" y="connsiteY2"/>
                </a:cxn>
                <a:cxn ang="0">
                  <a:pos x="connsiteX3" y="connsiteY3"/>
                </a:cxn>
              </a:cxnLst>
              <a:rect l="l" t="t" r="r" b="b"/>
              <a:pathLst>
                <a:path w="967749" h="325023">
                  <a:moveTo>
                    <a:pt x="0" y="0"/>
                  </a:moveTo>
                  <a:lnTo>
                    <a:pt x="967750" y="0"/>
                  </a:lnTo>
                  <a:lnTo>
                    <a:pt x="967750" y="325024"/>
                  </a:lnTo>
                  <a:lnTo>
                    <a:pt x="0" y="325024"/>
                  </a:lnTo>
                  <a:close/>
                </a:path>
              </a:pathLst>
            </a:custGeom>
            <a:noFill/>
            <a:ln w="16246" cap="flat">
              <a:solidFill>
                <a:schemeClr val="accent6"/>
              </a:solidFill>
              <a:prstDash val="solid"/>
              <a:miter/>
            </a:ln>
            <a:effectLst>
              <a:reflection endPos="0" dist="50800" dir="5400000" sy="-100000" algn="bl" rotWithShape="0"/>
            </a:effectLst>
          </p:spPr>
          <p:txBody>
            <a:bodyPr rtlCol="0" anchor="ctr"/>
            <a:lstStyle/>
            <a:p>
              <a:endParaRPr lang="en-US"/>
            </a:p>
          </p:txBody>
        </p:sp>
        <p:pic>
          <p:nvPicPr>
            <p:cNvPr id="21" name="Immagine 20">
              <a:extLst>
                <a:ext uri="{FF2B5EF4-FFF2-40B4-BE49-F238E27FC236}">
                  <a16:creationId xmlns:a16="http://schemas.microsoft.com/office/drawing/2014/main" id="{70DAE3BB-08A4-D0DC-E968-033FFD30DF02}"/>
                </a:ext>
              </a:extLst>
            </p:cNvPr>
            <p:cNvPicPr>
              <a:picLocks noChangeAspect="1"/>
            </p:cNvPicPr>
            <p:nvPr/>
          </p:nvPicPr>
          <p:blipFill>
            <a:blip r:embed="rId3">
              <a:lum bright="70000" contrast="-70000"/>
            </a:blip>
            <a:stretch>
              <a:fillRect/>
            </a:stretch>
          </p:blipFill>
          <p:spPr>
            <a:xfrm>
              <a:off x="965301" y="2592063"/>
              <a:ext cx="951485" cy="158449"/>
            </a:xfrm>
            <a:custGeom>
              <a:avLst/>
              <a:gdLst>
                <a:gd name="connsiteX0" fmla="*/ -1 w 951485"/>
                <a:gd name="connsiteY0" fmla="*/ -1 h 158449"/>
                <a:gd name="connsiteX1" fmla="*/ 951485 w 951485"/>
                <a:gd name="connsiteY1" fmla="*/ -1 h 158449"/>
                <a:gd name="connsiteX2" fmla="*/ 951485 w 951485"/>
                <a:gd name="connsiteY2" fmla="*/ 158449 h 158449"/>
                <a:gd name="connsiteX3" fmla="*/ -1 w 95148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951485" h="158449">
                  <a:moveTo>
                    <a:pt x="-1" y="-1"/>
                  </a:moveTo>
                  <a:lnTo>
                    <a:pt x="951485" y="-1"/>
                  </a:lnTo>
                  <a:lnTo>
                    <a:pt x="951485" y="158449"/>
                  </a:lnTo>
                  <a:lnTo>
                    <a:pt x="-1" y="158449"/>
                  </a:lnTo>
                  <a:close/>
                </a:path>
              </a:pathLst>
            </a:custGeom>
          </p:spPr>
        </p:pic>
        <p:sp>
          <p:nvSpPr>
            <p:cNvPr id="22" name="Figura a mano libera 21">
              <a:extLst>
                <a:ext uri="{FF2B5EF4-FFF2-40B4-BE49-F238E27FC236}">
                  <a16:creationId xmlns:a16="http://schemas.microsoft.com/office/drawing/2014/main" id="{1FFC42E1-13FC-9E5C-9FB3-C888C1F1C949}"/>
                </a:ext>
              </a:extLst>
            </p:cNvPr>
            <p:cNvSpPr/>
            <p:nvPr/>
          </p:nvSpPr>
          <p:spPr>
            <a:xfrm>
              <a:off x="5108735" y="2518933"/>
              <a:ext cx="764441" cy="276270"/>
            </a:xfrm>
            <a:custGeom>
              <a:avLst/>
              <a:gdLst>
                <a:gd name="connsiteX0" fmla="*/ 0 w 764441"/>
                <a:gd name="connsiteY0" fmla="*/ 0 h 276270"/>
                <a:gd name="connsiteX1" fmla="*/ 764441 w 764441"/>
                <a:gd name="connsiteY1" fmla="*/ 0 h 276270"/>
                <a:gd name="connsiteX2" fmla="*/ 764441 w 764441"/>
                <a:gd name="connsiteY2" fmla="*/ 276270 h 276270"/>
                <a:gd name="connsiteX3" fmla="*/ 0 w 764441"/>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764441" h="276270">
                  <a:moveTo>
                    <a:pt x="0" y="0"/>
                  </a:moveTo>
                  <a:lnTo>
                    <a:pt x="764441" y="0"/>
                  </a:lnTo>
                  <a:lnTo>
                    <a:pt x="76444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3" name="Immagine 22">
              <a:extLst>
                <a:ext uri="{FF2B5EF4-FFF2-40B4-BE49-F238E27FC236}">
                  <a16:creationId xmlns:a16="http://schemas.microsoft.com/office/drawing/2014/main" id="{2E8D347D-43EB-429D-2545-8F6A1D5D9520}"/>
                </a:ext>
              </a:extLst>
            </p:cNvPr>
            <p:cNvPicPr>
              <a:picLocks noChangeAspect="1"/>
            </p:cNvPicPr>
            <p:nvPr/>
          </p:nvPicPr>
          <p:blipFill>
            <a:blip r:embed="rId4">
              <a:lum bright="70000" contrast="-70000"/>
            </a:blip>
            <a:stretch>
              <a:fillRect/>
            </a:stretch>
          </p:blipFill>
          <p:spPr>
            <a:xfrm>
              <a:off x="5112801" y="2592063"/>
              <a:ext cx="748176" cy="158449"/>
            </a:xfrm>
            <a:custGeom>
              <a:avLst/>
              <a:gdLst>
                <a:gd name="connsiteX0" fmla="*/ -1 w 748176"/>
                <a:gd name="connsiteY0" fmla="*/ -1 h 158449"/>
                <a:gd name="connsiteX1" fmla="*/ 748176 w 748176"/>
                <a:gd name="connsiteY1" fmla="*/ -1 h 158449"/>
                <a:gd name="connsiteX2" fmla="*/ 748176 w 748176"/>
                <a:gd name="connsiteY2" fmla="*/ 158449 h 158449"/>
                <a:gd name="connsiteX3" fmla="*/ -1 w 748176"/>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748176" h="158449">
                  <a:moveTo>
                    <a:pt x="-1" y="-1"/>
                  </a:moveTo>
                  <a:lnTo>
                    <a:pt x="748176" y="-1"/>
                  </a:lnTo>
                  <a:lnTo>
                    <a:pt x="748176" y="158449"/>
                  </a:lnTo>
                  <a:lnTo>
                    <a:pt x="-1" y="158449"/>
                  </a:lnTo>
                  <a:close/>
                </a:path>
              </a:pathLst>
            </a:custGeom>
          </p:spPr>
        </p:pic>
        <p:sp>
          <p:nvSpPr>
            <p:cNvPr id="24" name="Figura a mano libera 23">
              <a:extLst>
                <a:ext uri="{FF2B5EF4-FFF2-40B4-BE49-F238E27FC236}">
                  <a16:creationId xmlns:a16="http://schemas.microsoft.com/office/drawing/2014/main" id="{D6ADEDE7-6C94-30E6-C628-0D0E64E8834C}"/>
                </a:ext>
              </a:extLst>
            </p:cNvPr>
            <p:cNvSpPr/>
            <p:nvPr/>
          </p:nvSpPr>
          <p:spPr>
            <a:xfrm>
              <a:off x="6279794" y="2518933"/>
              <a:ext cx="984014" cy="276270"/>
            </a:xfrm>
            <a:custGeom>
              <a:avLst/>
              <a:gdLst>
                <a:gd name="connsiteX0" fmla="*/ 0 w 984014"/>
                <a:gd name="connsiteY0" fmla="*/ 0 h 276270"/>
                <a:gd name="connsiteX1" fmla="*/ 984015 w 984014"/>
                <a:gd name="connsiteY1" fmla="*/ 0 h 276270"/>
                <a:gd name="connsiteX2" fmla="*/ 984015 w 984014"/>
                <a:gd name="connsiteY2" fmla="*/ 276270 h 276270"/>
                <a:gd name="connsiteX3" fmla="*/ 0 w 984014"/>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984014" h="276270">
                  <a:moveTo>
                    <a:pt x="0" y="0"/>
                  </a:moveTo>
                  <a:lnTo>
                    <a:pt x="984015" y="0"/>
                  </a:lnTo>
                  <a:lnTo>
                    <a:pt x="984015"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5" name="Immagine 24">
              <a:extLst>
                <a:ext uri="{FF2B5EF4-FFF2-40B4-BE49-F238E27FC236}">
                  <a16:creationId xmlns:a16="http://schemas.microsoft.com/office/drawing/2014/main" id="{1FA6FFB4-DF13-B028-C11F-ED52967300FD}"/>
                </a:ext>
              </a:extLst>
            </p:cNvPr>
            <p:cNvPicPr>
              <a:picLocks noChangeAspect="1"/>
            </p:cNvPicPr>
            <p:nvPr/>
          </p:nvPicPr>
          <p:blipFill>
            <a:blip r:embed="rId5">
              <a:lum bright="70000" contrast="-70000"/>
            </a:blip>
            <a:stretch>
              <a:fillRect/>
            </a:stretch>
          </p:blipFill>
          <p:spPr>
            <a:xfrm>
              <a:off x="6283860" y="2592063"/>
              <a:ext cx="967749" cy="158449"/>
            </a:xfrm>
            <a:custGeom>
              <a:avLst/>
              <a:gdLst>
                <a:gd name="connsiteX0" fmla="*/ -1 w 967749"/>
                <a:gd name="connsiteY0" fmla="*/ -1 h 158449"/>
                <a:gd name="connsiteX1" fmla="*/ 967750 w 967749"/>
                <a:gd name="connsiteY1" fmla="*/ -1 h 158449"/>
                <a:gd name="connsiteX2" fmla="*/ 967750 w 967749"/>
                <a:gd name="connsiteY2" fmla="*/ 158449 h 158449"/>
                <a:gd name="connsiteX3" fmla="*/ -1 w 967749"/>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967749" h="158449">
                  <a:moveTo>
                    <a:pt x="-1" y="-1"/>
                  </a:moveTo>
                  <a:lnTo>
                    <a:pt x="967750" y="-1"/>
                  </a:lnTo>
                  <a:lnTo>
                    <a:pt x="967750" y="158449"/>
                  </a:lnTo>
                  <a:lnTo>
                    <a:pt x="-1" y="158449"/>
                  </a:lnTo>
                  <a:close/>
                </a:path>
              </a:pathLst>
            </a:custGeom>
          </p:spPr>
        </p:pic>
        <p:sp>
          <p:nvSpPr>
            <p:cNvPr id="26" name="Figura a mano libera 25">
              <a:extLst>
                <a:ext uri="{FF2B5EF4-FFF2-40B4-BE49-F238E27FC236}">
                  <a16:creationId xmlns:a16="http://schemas.microsoft.com/office/drawing/2014/main" id="{DF401DC9-35C5-29E0-9151-6B116A4B6E68}"/>
                </a:ext>
              </a:extLst>
            </p:cNvPr>
            <p:cNvSpPr/>
            <p:nvPr/>
          </p:nvSpPr>
          <p:spPr>
            <a:xfrm>
              <a:off x="7662294" y="1161959"/>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7" name="Immagine 26">
              <a:extLst>
                <a:ext uri="{FF2B5EF4-FFF2-40B4-BE49-F238E27FC236}">
                  <a16:creationId xmlns:a16="http://schemas.microsoft.com/office/drawing/2014/main" id="{89151771-3A80-B808-9792-9A5991663A0D}"/>
                </a:ext>
              </a:extLst>
            </p:cNvPr>
            <p:cNvPicPr>
              <a:picLocks noChangeAspect="1"/>
            </p:cNvPicPr>
            <p:nvPr/>
          </p:nvPicPr>
          <p:blipFill>
            <a:blip r:embed="rId6">
              <a:lum bright="70000" contrast="-70000"/>
            </a:blip>
            <a:stretch>
              <a:fillRect/>
            </a:stretch>
          </p:blipFill>
          <p:spPr>
            <a:xfrm>
              <a:off x="7666360" y="1235090"/>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28" name="Figura a mano libera 27">
              <a:extLst>
                <a:ext uri="{FF2B5EF4-FFF2-40B4-BE49-F238E27FC236}">
                  <a16:creationId xmlns:a16="http://schemas.microsoft.com/office/drawing/2014/main" id="{7FF38593-A4C8-411E-0C8E-6BD826922A0A}"/>
                </a:ext>
              </a:extLst>
            </p:cNvPr>
            <p:cNvSpPr/>
            <p:nvPr/>
          </p:nvSpPr>
          <p:spPr>
            <a:xfrm>
              <a:off x="7662294" y="1844509"/>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9" name="Immagine 28">
              <a:extLst>
                <a:ext uri="{FF2B5EF4-FFF2-40B4-BE49-F238E27FC236}">
                  <a16:creationId xmlns:a16="http://schemas.microsoft.com/office/drawing/2014/main" id="{2956FE5E-6F9E-0A17-C772-968C19443A13}"/>
                </a:ext>
              </a:extLst>
            </p:cNvPr>
            <p:cNvPicPr>
              <a:picLocks noChangeAspect="1"/>
            </p:cNvPicPr>
            <p:nvPr/>
          </p:nvPicPr>
          <p:blipFill>
            <a:blip r:embed="rId7">
              <a:lum bright="70000" contrast="-70000"/>
            </a:blip>
            <a:stretch>
              <a:fillRect/>
            </a:stretch>
          </p:blipFill>
          <p:spPr>
            <a:xfrm>
              <a:off x="7666360" y="1917639"/>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0" name="Figura a mano libera 29">
              <a:extLst>
                <a:ext uri="{FF2B5EF4-FFF2-40B4-BE49-F238E27FC236}">
                  <a16:creationId xmlns:a16="http://schemas.microsoft.com/office/drawing/2014/main" id="{EA4152B3-4C8F-1FA0-8864-EC24E16B7827}"/>
                </a:ext>
              </a:extLst>
            </p:cNvPr>
            <p:cNvSpPr/>
            <p:nvPr/>
          </p:nvSpPr>
          <p:spPr>
            <a:xfrm>
              <a:off x="7662294" y="2518933"/>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1" name="Immagine 30">
              <a:extLst>
                <a:ext uri="{FF2B5EF4-FFF2-40B4-BE49-F238E27FC236}">
                  <a16:creationId xmlns:a16="http://schemas.microsoft.com/office/drawing/2014/main" id="{0E27163A-04E8-98E4-A1AF-F3A58FA067C1}"/>
                </a:ext>
              </a:extLst>
            </p:cNvPr>
            <p:cNvPicPr>
              <a:picLocks noChangeAspect="1"/>
            </p:cNvPicPr>
            <p:nvPr/>
          </p:nvPicPr>
          <p:blipFill>
            <a:blip r:embed="rId8">
              <a:lum bright="70000" contrast="-70000"/>
            </a:blip>
            <a:stretch>
              <a:fillRect/>
            </a:stretch>
          </p:blipFill>
          <p:spPr>
            <a:xfrm>
              <a:off x="7666360" y="2592063"/>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2" name="Figura a mano libera 31">
              <a:extLst>
                <a:ext uri="{FF2B5EF4-FFF2-40B4-BE49-F238E27FC236}">
                  <a16:creationId xmlns:a16="http://schemas.microsoft.com/office/drawing/2014/main" id="{984FD4A0-51DE-7FBB-821F-AD72E4AD3DA4}"/>
                </a:ext>
              </a:extLst>
            </p:cNvPr>
            <p:cNvSpPr/>
            <p:nvPr/>
          </p:nvSpPr>
          <p:spPr>
            <a:xfrm>
              <a:off x="7662294" y="3201483"/>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3" name="Immagine 32">
              <a:extLst>
                <a:ext uri="{FF2B5EF4-FFF2-40B4-BE49-F238E27FC236}">
                  <a16:creationId xmlns:a16="http://schemas.microsoft.com/office/drawing/2014/main" id="{B95734F6-FAC5-82AE-A8F9-35D50E09A3F5}"/>
                </a:ext>
              </a:extLst>
            </p:cNvPr>
            <p:cNvPicPr>
              <a:picLocks noChangeAspect="1"/>
            </p:cNvPicPr>
            <p:nvPr/>
          </p:nvPicPr>
          <p:blipFill>
            <a:blip r:embed="rId9">
              <a:lum bright="70000" contrast="-70000"/>
            </a:blip>
            <a:stretch>
              <a:fillRect/>
            </a:stretch>
          </p:blipFill>
          <p:spPr>
            <a:xfrm>
              <a:off x="7666360" y="3274613"/>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4" name="Figura a mano libera 33">
              <a:extLst>
                <a:ext uri="{FF2B5EF4-FFF2-40B4-BE49-F238E27FC236}">
                  <a16:creationId xmlns:a16="http://schemas.microsoft.com/office/drawing/2014/main" id="{7A63002F-FB21-0704-DB39-4D012541EFA1}"/>
                </a:ext>
              </a:extLst>
            </p:cNvPr>
            <p:cNvSpPr/>
            <p:nvPr/>
          </p:nvSpPr>
          <p:spPr>
            <a:xfrm>
              <a:off x="7662294" y="3875907"/>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5" name="Immagine 34">
              <a:extLst>
                <a:ext uri="{FF2B5EF4-FFF2-40B4-BE49-F238E27FC236}">
                  <a16:creationId xmlns:a16="http://schemas.microsoft.com/office/drawing/2014/main" id="{425683E4-69DE-854B-2E49-F16D31229650}"/>
                </a:ext>
              </a:extLst>
            </p:cNvPr>
            <p:cNvPicPr>
              <a:picLocks noChangeAspect="1"/>
            </p:cNvPicPr>
            <p:nvPr/>
          </p:nvPicPr>
          <p:blipFill>
            <a:blip r:embed="rId10">
              <a:lum bright="70000" contrast="-70000"/>
            </a:blip>
            <a:stretch>
              <a:fillRect/>
            </a:stretch>
          </p:blipFill>
          <p:spPr>
            <a:xfrm>
              <a:off x="7666360" y="3949037"/>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grpSp>
          <p:nvGrpSpPr>
            <p:cNvPr id="36" name="Elemento grafico 8">
              <a:extLst>
                <a:ext uri="{FF2B5EF4-FFF2-40B4-BE49-F238E27FC236}">
                  <a16:creationId xmlns:a16="http://schemas.microsoft.com/office/drawing/2014/main" id="{43B1FA6B-07D7-EF61-4C91-8F7981374BA9}"/>
                </a:ext>
              </a:extLst>
            </p:cNvPr>
            <p:cNvGrpSpPr/>
            <p:nvPr/>
          </p:nvGrpSpPr>
          <p:grpSpPr>
            <a:xfrm>
              <a:off x="5873176" y="2628629"/>
              <a:ext cx="397509" cy="56879"/>
              <a:chOff x="5873176" y="2628629"/>
              <a:chExt cx="397509" cy="56879"/>
            </a:xfrm>
          </p:grpSpPr>
          <p:sp>
            <p:nvSpPr>
              <p:cNvPr id="37" name="Figura a mano libera 36">
                <a:extLst>
                  <a:ext uri="{FF2B5EF4-FFF2-40B4-BE49-F238E27FC236}">
                    <a16:creationId xmlns:a16="http://schemas.microsoft.com/office/drawing/2014/main" id="{6009E357-162E-80E1-EC82-4B2D8ADDBEC8}"/>
                  </a:ext>
                </a:extLst>
              </p:cNvPr>
              <p:cNvSpPr/>
              <p:nvPr/>
            </p:nvSpPr>
            <p:spPr>
              <a:xfrm>
                <a:off x="5873176" y="2657068"/>
                <a:ext cx="340582" cy="8125"/>
              </a:xfrm>
              <a:custGeom>
                <a:avLst/>
                <a:gdLst>
                  <a:gd name="connsiteX0" fmla="*/ 0 w 340582"/>
                  <a:gd name="connsiteY0" fmla="*/ 0 h 8125"/>
                  <a:gd name="connsiteX1" fmla="*/ 340583 w 340582"/>
                  <a:gd name="connsiteY1" fmla="*/ 0 h 8125"/>
                </a:gdLst>
                <a:ahLst/>
                <a:cxnLst>
                  <a:cxn ang="0">
                    <a:pos x="connsiteX0" y="connsiteY0"/>
                  </a:cxn>
                  <a:cxn ang="0">
                    <a:pos x="connsiteX1" y="connsiteY1"/>
                  </a:cxn>
                </a:cxnLst>
                <a:rect l="l" t="t" r="r" b="b"/>
                <a:pathLst>
                  <a:path w="340582" h="8125">
                    <a:moveTo>
                      <a:pt x="0" y="0"/>
                    </a:moveTo>
                    <a:cubicBezTo>
                      <a:pt x="0" y="0"/>
                      <a:pt x="113528" y="0"/>
                      <a:pt x="340583" y="0"/>
                    </a:cubicBezTo>
                  </a:path>
                </a:pathLst>
              </a:custGeom>
              <a:noFill/>
              <a:ln w="8123" cap="flat">
                <a:solidFill>
                  <a:schemeClr val="tx1"/>
                </a:solidFill>
                <a:prstDash val="solid"/>
                <a:miter/>
              </a:ln>
            </p:spPr>
            <p:txBody>
              <a:bodyPr rtlCol="0" anchor="ctr"/>
              <a:lstStyle/>
              <a:p>
                <a:endParaRPr lang="en-US"/>
              </a:p>
            </p:txBody>
          </p:sp>
          <p:sp>
            <p:nvSpPr>
              <p:cNvPr id="38" name="Figura a mano libera 37">
                <a:extLst>
                  <a:ext uri="{FF2B5EF4-FFF2-40B4-BE49-F238E27FC236}">
                    <a16:creationId xmlns:a16="http://schemas.microsoft.com/office/drawing/2014/main" id="{2F43A44D-79B2-A21A-99E1-DD819970DE0B}"/>
                  </a:ext>
                </a:extLst>
              </p:cNvPr>
              <p:cNvSpPr/>
              <p:nvPr/>
            </p:nvSpPr>
            <p:spPr>
              <a:xfrm>
                <a:off x="6213759" y="2628629"/>
                <a:ext cx="56926" cy="56879"/>
              </a:xfrm>
              <a:custGeom>
                <a:avLst/>
                <a:gdLst>
                  <a:gd name="connsiteX0" fmla="*/ 56926 w 56926"/>
                  <a:gd name="connsiteY0" fmla="*/ 28440 h 56879"/>
                  <a:gd name="connsiteX1" fmla="*/ 0 w 56926"/>
                  <a:gd name="connsiteY1" fmla="*/ 56879 h 56879"/>
                  <a:gd name="connsiteX2" fmla="*/ 0 w 56926"/>
                  <a:gd name="connsiteY2" fmla="*/ 0 h 56879"/>
                </a:gdLst>
                <a:ahLst/>
                <a:cxnLst>
                  <a:cxn ang="0">
                    <a:pos x="connsiteX0" y="connsiteY0"/>
                  </a:cxn>
                  <a:cxn ang="0">
                    <a:pos x="connsiteX1" y="connsiteY1"/>
                  </a:cxn>
                  <a:cxn ang="0">
                    <a:pos x="connsiteX2" y="connsiteY2"/>
                  </a:cxn>
                </a:cxnLst>
                <a:rect l="l" t="t" r="r" b="b"/>
                <a:pathLst>
                  <a:path w="56926" h="56879">
                    <a:moveTo>
                      <a:pt x="56926" y="28440"/>
                    </a:moveTo>
                    <a:lnTo>
                      <a:pt x="0"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39" name="Elemento grafico 8">
              <a:extLst>
                <a:ext uri="{FF2B5EF4-FFF2-40B4-BE49-F238E27FC236}">
                  <a16:creationId xmlns:a16="http://schemas.microsoft.com/office/drawing/2014/main" id="{6991848E-E139-42A3-700C-A91AF2795C47}"/>
                </a:ext>
              </a:extLst>
            </p:cNvPr>
            <p:cNvGrpSpPr/>
            <p:nvPr/>
          </p:nvGrpSpPr>
          <p:grpSpPr>
            <a:xfrm>
              <a:off x="6842065" y="1269786"/>
              <a:ext cx="811120" cy="1249147"/>
              <a:chOff x="6842065" y="1269786"/>
              <a:chExt cx="811120" cy="1249147"/>
            </a:xfrm>
          </p:grpSpPr>
          <p:sp>
            <p:nvSpPr>
              <p:cNvPr id="40" name="Figura a mano libera 39">
                <a:extLst>
                  <a:ext uri="{FF2B5EF4-FFF2-40B4-BE49-F238E27FC236}">
                    <a16:creationId xmlns:a16="http://schemas.microsoft.com/office/drawing/2014/main" id="{CAC0702B-E3E2-BC7A-981D-B25BBFC536D3}"/>
                  </a:ext>
                </a:extLst>
              </p:cNvPr>
              <p:cNvSpPr/>
              <p:nvPr/>
            </p:nvSpPr>
            <p:spPr>
              <a:xfrm>
                <a:off x="6842065" y="1298225"/>
                <a:ext cx="754194" cy="1220707"/>
              </a:xfrm>
              <a:custGeom>
                <a:avLst/>
                <a:gdLst>
                  <a:gd name="connsiteX0" fmla="*/ 0 w 754194"/>
                  <a:gd name="connsiteY0" fmla="*/ 1220708 h 1220707"/>
                  <a:gd name="connsiteX1" fmla="*/ 754194 w 754194"/>
                  <a:gd name="connsiteY1" fmla="*/ 0 h 1220707"/>
                </a:gdLst>
                <a:ahLst/>
                <a:cxnLst>
                  <a:cxn ang="0">
                    <a:pos x="connsiteX0" y="connsiteY0"/>
                  </a:cxn>
                  <a:cxn ang="0">
                    <a:pos x="connsiteX1" y="connsiteY1"/>
                  </a:cxn>
                </a:cxnLst>
                <a:rect l="l" t="t" r="r" b="b"/>
                <a:pathLst>
                  <a:path w="754194" h="1220707">
                    <a:moveTo>
                      <a:pt x="0" y="1220708"/>
                    </a:moveTo>
                    <a:cubicBezTo>
                      <a:pt x="411277" y="408148"/>
                      <a:pt x="662681" y="1243"/>
                      <a:pt x="754194" y="0"/>
                    </a:cubicBezTo>
                  </a:path>
                </a:pathLst>
              </a:custGeom>
              <a:noFill/>
              <a:ln w="8123" cap="flat">
                <a:solidFill>
                  <a:schemeClr val="tx1"/>
                </a:solidFill>
                <a:prstDash val="solid"/>
                <a:miter/>
              </a:ln>
            </p:spPr>
            <p:txBody>
              <a:bodyPr rtlCol="0" anchor="ctr"/>
              <a:lstStyle/>
              <a:p>
                <a:endParaRPr lang="en-US"/>
              </a:p>
            </p:txBody>
          </p:sp>
          <p:sp>
            <p:nvSpPr>
              <p:cNvPr id="41" name="Figura a mano libera 40">
                <a:extLst>
                  <a:ext uri="{FF2B5EF4-FFF2-40B4-BE49-F238E27FC236}">
                    <a16:creationId xmlns:a16="http://schemas.microsoft.com/office/drawing/2014/main" id="{3E5513B7-B4B1-935C-AD4C-00555C521E86}"/>
                  </a:ext>
                </a:extLst>
              </p:cNvPr>
              <p:cNvSpPr/>
              <p:nvPr/>
            </p:nvSpPr>
            <p:spPr>
              <a:xfrm>
                <a:off x="7595934" y="1269786"/>
                <a:ext cx="57251" cy="56879"/>
              </a:xfrm>
              <a:custGeom>
                <a:avLst/>
                <a:gdLst>
                  <a:gd name="connsiteX0" fmla="*/ 57252 w 57251"/>
                  <a:gd name="connsiteY0" fmla="*/ 27708 h 56879"/>
                  <a:gd name="connsiteX1" fmla="*/ 732 w 57251"/>
                  <a:gd name="connsiteY1" fmla="*/ 56879 h 56879"/>
                  <a:gd name="connsiteX2" fmla="*/ 0 w 57251"/>
                  <a:gd name="connsiteY2" fmla="*/ 0 h 56879"/>
                </a:gdLst>
                <a:ahLst/>
                <a:cxnLst>
                  <a:cxn ang="0">
                    <a:pos x="connsiteX0" y="connsiteY0"/>
                  </a:cxn>
                  <a:cxn ang="0">
                    <a:pos x="connsiteX1" y="connsiteY1"/>
                  </a:cxn>
                  <a:cxn ang="0">
                    <a:pos x="connsiteX2" y="connsiteY2"/>
                  </a:cxn>
                </a:cxnLst>
                <a:rect l="l" t="t" r="r" b="b"/>
                <a:pathLst>
                  <a:path w="57251" h="56879">
                    <a:moveTo>
                      <a:pt x="57252" y="27708"/>
                    </a:moveTo>
                    <a:lnTo>
                      <a:pt x="732"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2" name="Elemento grafico 8">
              <a:extLst>
                <a:ext uri="{FF2B5EF4-FFF2-40B4-BE49-F238E27FC236}">
                  <a16:creationId xmlns:a16="http://schemas.microsoft.com/office/drawing/2014/main" id="{B5205FFA-36BC-209B-F427-ABA1F92852B5}"/>
                </a:ext>
              </a:extLst>
            </p:cNvPr>
            <p:cNvGrpSpPr/>
            <p:nvPr/>
          </p:nvGrpSpPr>
          <p:grpSpPr>
            <a:xfrm>
              <a:off x="6912409" y="1947867"/>
              <a:ext cx="740776" cy="571066"/>
              <a:chOff x="6912409" y="1947867"/>
              <a:chExt cx="740776" cy="571066"/>
            </a:xfrm>
          </p:grpSpPr>
          <p:sp>
            <p:nvSpPr>
              <p:cNvPr id="43" name="Figura a mano libera 42">
                <a:extLst>
                  <a:ext uri="{FF2B5EF4-FFF2-40B4-BE49-F238E27FC236}">
                    <a16:creationId xmlns:a16="http://schemas.microsoft.com/office/drawing/2014/main" id="{7BDB8EFE-4C22-C170-8DF7-D198D2620BD2}"/>
                  </a:ext>
                </a:extLst>
              </p:cNvPr>
              <p:cNvSpPr/>
              <p:nvPr/>
            </p:nvSpPr>
            <p:spPr>
              <a:xfrm>
                <a:off x="6912409" y="1976300"/>
                <a:ext cx="683849" cy="542632"/>
              </a:xfrm>
              <a:custGeom>
                <a:avLst/>
                <a:gdLst>
                  <a:gd name="connsiteX0" fmla="*/ 0 w 683849"/>
                  <a:gd name="connsiteY0" fmla="*/ 542633 h 542632"/>
                  <a:gd name="connsiteX1" fmla="*/ 683850 w 683849"/>
                  <a:gd name="connsiteY1" fmla="*/ 6 h 542632"/>
                </a:gdLst>
                <a:ahLst/>
                <a:cxnLst>
                  <a:cxn ang="0">
                    <a:pos x="connsiteX0" y="connsiteY0"/>
                  </a:cxn>
                  <a:cxn ang="0">
                    <a:pos x="connsiteX1" y="connsiteY1"/>
                  </a:cxn>
                </a:cxnLst>
                <a:rect l="l" t="t" r="r" b="b"/>
                <a:pathLst>
                  <a:path w="683849" h="542632">
                    <a:moveTo>
                      <a:pt x="0" y="542633"/>
                    </a:moveTo>
                    <a:cubicBezTo>
                      <a:pt x="364386" y="179687"/>
                      <a:pt x="592337" y="-1189"/>
                      <a:pt x="683850" y="6"/>
                    </a:cubicBezTo>
                  </a:path>
                </a:pathLst>
              </a:custGeom>
              <a:noFill/>
              <a:ln w="8123" cap="flat">
                <a:solidFill>
                  <a:schemeClr val="tx1"/>
                </a:solidFill>
                <a:prstDash val="solid"/>
                <a:miter/>
              </a:ln>
            </p:spPr>
            <p:txBody>
              <a:bodyPr rtlCol="0" anchor="ctr"/>
              <a:lstStyle/>
              <a:p>
                <a:endParaRPr lang="en-US"/>
              </a:p>
            </p:txBody>
          </p:sp>
          <p:sp>
            <p:nvSpPr>
              <p:cNvPr id="44" name="Figura a mano libera 43">
                <a:extLst>
                  <a:ext uri="{FF2B5EF4-FFF2-40B4-BE49-F238E27FC236}">
                    <a16:creationId xmlns:a16="http://schemas.microsoft.com/office/drawing/2014/main" id="{9C189014-2A4F-FF0A-7265-D57C1B9F112F}"/>
                  </a:ext>
                </a:extLst>
              </p:cNvPr>
              <p:cNvSpPr/>
              <p:nvPr/>
            </p:nvSpPr>
            <p:spPr>
              <a:xfrm>
                <a:off x="7595934" y="1947867"/>
                <a:ext cx="57251" cy="56879"/>
              </a:xfrm>
              <a:custGeom>
                <a:avLst/>
                <a:gdLst>
                  <a:gd name="connsiteX0" fmla="*/ 57252 w 57251"/>
                  <a:gd name="connsiteY0" fmla="*/ 29171 h 56879"/>
                  <a:gd name="connsiteX1" fmla="*/ 0 w 57251"/>
                  <a:gd name="connsiteY1" fmla="*/ 56879 h 56879"/>
                  <a:gd name="connsiteX2" fmla="*/ 732 w 57251"/>
                  <a:gd name="connsiteY2" fmla="*/ 0 h 56879"/>
                </a:gdLst>
                <a:ahLst/>
                <a:cxnLst>
                  <a:cxn ang="0">
                    <a:pos x="connsiteX0" y="connsiteY0"/>
                  </a:cxn>
                  <a:cxn ang="0">
                    <a:pos x="connsiteX1" y="connsiteY1"/>
                  </a:cxn>
                  <a:cxn ang="0">
                    <a:pos x="connsiteX2" y="connsiteY2"/>
                  </a:cxn>
                </a:cxnLst>
                <a:rect l="l" t="t" r="r" b="b"/>
                <a:pathLst>
                  <a:path w="57251" h="56879">
                    <a:moveTo>
                      <a:pt x="57252" y="29171"/>
                    </a:moveTo>
                    <a:lnTo>
                      <a:pt x="0" y="56879"/>
                    </a:lnTo>
                    <a:lnTo>
                      <a:pt x="732"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5" name="Elemento grafico 8">
              <a:extLst>
                <a:ext uri="{FF2B5EF4-FFF2-40B4-BE49-F238E27FC236}">
                  <a16:creationId xmlns:a16="http://schemas.microsoft.com/office/drawing/2014/main" id="{3C4D5937-6B4D-9FAA-CC65-B011E06FBC29}"/>
                </a:ext>
              </a:extLst>
            </p:cNvPr>
            <p:cNvGrpSpPr/>
            <p:nvPr/>
          </p:nvGrpSpPr>
          <p:grpSpPr>
            <a:xfrm>
              <a:off x="7263808" y="2628629"/>
              <a:ext cx="389377" cy="56879"/>
              <a:chOff x="7263808" y="2628629"/>
              <a:chExt cx="389377" cy="56879"/>
            </a:xfrm>
          </p:grpSpPr>
          <p:sp>
            <p:nvSpPr>
              <p:cNvPr id="46" name="Figura a mano libera 45">
                <a:extLst>
                  <a:ext uri="{FF2B5EF4-FFF2-40B4-BE49-F238E27FC236}">
                    <a16:creationId xmlns:a16="http://schemas.microsoft.com/office/drawing/2014/main" id="{6639DCF2-B71F-514D-D03C-A091EF08944C}"/>
                  </a:ext>
                </a:extLst>
              </p:cNvPr>
              <p:cNvSpPr/>
              <p:nvPr/>
            </p:nvSpPr>
            <p:spPr>
              <a:xfrm>
                <a:off x="7263808" y="2657068"/>
                <a:ext cx="332450" cy="8125"/>
              </a:xfrm>
              <a:custGeom>
                <a:avLst/>
                <a:gdLst>
                  <a:gd name="connsiteX0" fmla="*/ 0 w 332450"/>
                  <a:gd name="connsiteY0" fmla="*/ 0 h 8125"/>
                  <a:gd name="connsiteX1" fmla="*/ 332451 w 332450"/>
                  <a:gd name="connsiteY1" fmla="*/ 0 h 8125"/>
                </a:gdLst>
                <a:ahLst/>
                <a:cxnLst>
                  <a:cxn ang="0">
                    <a:pos x="connsiteX0" y="connsiteY0"/>
                  </a:cxn>
                  <a:cxn ang="0">
                    <a:pos x="connsiteX1" y="connsiteY1"/>
                  </a:cxn>
                </a:cxnLst>
                <a:rect l="l" t="t" r="r" b="b"/>
                <a:pathLst>
                  <a:path w="332450" h="8125">
                    <a:moveTo>
                      <a:pt x="0" y="0"/>
                    </a:moveTo>
                    <a:cubicBezTo>
                      <a:pt x="0" y="0"/>
                      <a:pt x="110820" y="0"/>
                      <a:pt x="332451" y="0"/>
                    </a:cubicBezTo>
                  </a:path>
                </a:pathLst>
              </a:custGeom>
              <a:noFill/>
              <a:ln w="8123" cap="flat">
                <a:solidFill>
                  <a:schemeClr val="tx1"/>
                </a:solidFill>
                <a:prstDash val="solid"/>
                <a:miter/>
              </a:ln>
            </p:spPr>
            <p:txBody>
              <a:bodyPr rtlCol="0" anchor="ctr"/>
              <a:lstStyle/>
              <a:p>
                <a:endParaRPr lang="en-US"/>
              </a:p>
            </p:txBody>
          </p:sp>
          <p:sp>
            <p:nvSpPr>
              <p:cNvPr id="47" name="Figura a mano libera 46">
                <a:extLst>
                  <a:ext uri="{FF2B5EF4-FFF2-40B4-BE49-F238E27FC236}">
                    <a16:creationId xmlns:a16="http://schemas.microsoft.com/office/drawing/2014/main" id="{25506FF0-FBFA-9AFF-14BC-A02AACB9E050}"/>
                  </a:ext>
                </a:extLst>
              </p:cNvPr>
              <p:cNvSpPr/>
              <p:nvPr/>
            </p:nvSpPr>
            <p:spPr>
              <a:xfrm>
                <a:off x="7596259" y="2628629"/>
                <a:ext cx="56926" cy="56879"/>
              </a:xfrm>
              <a:custGeom>
                <a:avLst/>
                <a:gdLst>
                  <a:gd name="connsiteX0" fmla="*/ 56926 w 56926"/>
                  <a:gd name="connsiteY0" fmla="*/ 28440 h 56879"/>
                  <a:gd name="connsiteX1" fmla="*/ 0 w 56926"/>
                  <a:gd name="connsiteY1" fmla="*/ 56879 h 56879"/>
                  <a:gd name="connsiteX2" fmla="*/ 0 w 56926"/>
                  <a:gd name="connsiteY2" fmla="*/ 0 h 56879"/>
                </a:gdLst>
                <a:ahLst/>
                <a:cxnLst>
                  <a:cxn ang="0">
                    <a:pos x="connsiteX0" y="connsiteY0"/>
                  </a:cxn>
                  <a:cxn ang="0">
                    <a:pos x="connsiteX1" y="connsiteY1"/>
                  </a:cxn>
                  <a:cxn ang="0">
                    <a:pos x="connsiteX2" y="connsiteY2"/>
                  </a:cxn>
                </a:cxnLst>
                <a:rect l="l" t="t" r="r" b="b"/>
                <a:pathLst>
                  <a:path w="56926" h="56879">
                    <a:moveTo>
                      <a:pt x="56926" y="28440"/>
                    </a:moveTo>
                    <a:lnTo>
                      <a:pt x="0"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8" name="Elemento grafico 8">
              <a:extLst>
                <a:ext uri="{FF2B5EF4-FFF2-40B4-BE49-F238E27FC236}">
                  <a16:creationId xmlns:a16="http://schemas.microsoft.com/office/drawing/2014/main" id="{9109AD3A-88BC-87A9-4B85-724A36A32B6D}"/>
                </a:ext>
              </a:extLst>
            </p:cNvPr>
            <p:cNvGrpSpPr/>
            <p:nvPr/>
          </p:nvGrpSpPr>
          <p:grpSpPr>
            <a:xfrm>
              <a:off x="6912409" y="2795203"/>
              <a:ext cx="740776" cy="570985"/>
              <a:chOff x="6912409" y="2795203"/>
              <a:chExt cx="740776" cy="570985"/>
            </a:xfrm>
          </p:grpSpPr>
          <p:sp>
            <p:nvSpPr>
              <p:cNvPr id="49" name="Figura a mano libera 48">
                <a:extLst>
                  <a:ext uri="{FF2B5EF4-FFF2-40B4-BE49-F238E27FC236}">
                    <a16:creationId xmlns:a16="http://schemas.microsoft.com/office/drawing/2014/main" id="{6936F39E-4773-A4F0-64FA-4D2EF0E89B62}"/>
                  </a:ext>
                </a:extLst>
              </p:cNvPr>
              <p:cNvSpPr/>
              <p:nvPr/>
            </p:nvSpPr>
            <p:spPr>
              <a:xfrm>
                <a:off x="6912409" y="2795203"/>
                <a:ext cx="683849" cy="542552"/>
              </a:xfrm>
              <a:custGeom>
                <a:avLst/>
                <a:gdLst>
                  <a:gd name="connsiteX0" fmla="*/ 0 w 683849"/>
                  <a:gd name="connsiteY0" fmla="*/ 0 h 542552"/>
                  <a:gd name="connsiteX1" fmla="*/ 683850 w 683849"/>
                  <a:gd name="connsiteY1" fmla="*/ 542546 h 542552"/>
                </a:gdLst>
                <a:ahLst/>
                <a:cxnLst>
                  <a:cxn ang="0">
                    <a:pos x="connsiteX0" y="connsiteY0"/>
                  </a:cxn>
                  <a:cxn ang="0">
                    <a:pos x="connsiteX1" y="connsiteY1"/>
                  </a:cxn>
                </a:cxnLst>
                <a:rect l="l" t="t" r="r" b="b"/>
                <a:pathLst>
                  <a:path w="683849" h="542552">
                    <a:moveTo>
                      <a:pt x="0" y="0"/>
                    </a:moveTo>
                    <a:cubicBezTo>
                      <a:pt x="364386" y="362946"/>
                      <a:pt x="592337" y="543789"/>
                      <a:pt x="683850" y="542546"/>
                    </a:cubicBezTo>
                  </a:path>
                </a:pathLst>
              </a:custGeom>
              <a:noFill/>
              <a:ln w="8123" cap="flat">
                <a:solidFill>
                  <a:schemeClr val="tx1"/>
                </a:solidFill>
                <a:prstDash val="solid"/>
                <a:miter/>
              </a:ln>
            </p:spPr>
            <p:txBody>
              <a:bodyPr rtlCol="0" anchor="ctr"/>
              <a:lstStyle/>
              <a:p>
                <a:endParaRPr lang="en-US"/>
              </a:p>
            </p:txBody>
          </p:sp>
          <p:sp>
            <p:nvSpPr>
              <p:cNvPr id="50" name="Figura a mano libera 49">
                <a:extLst>
                  <a:ext uri="{FF2B5EF4-FFF2-40B4-BE49-F238E27FC236}">
                    <a16:creationId xmlns:a16="http://schemas.microsoft.com/office/drawing/2014/main" id="{E55D16A7-8C51-9A7F-2C28-6DCF1654D625}"/>
                  </a:ext>
                </a:extLst>
              </p:cNvPr>
              <p:cNvSpPr/>
              <p:nvPr/>
            </p:nvSpPr>
            <p:spPr>
              <a:xfrm>
                <a:off x="7595934" y="3309309"/>
                <a:ext cx="57251" cy="56879"/>
              </a:xfrm>
              <a:custGeom>
                <a:avLst/>
                <a:gdLst>
                  <a:gd name="connsiteX0" fmla="*/ 57252 w 57251"/>
                  <a:gd name="connsiteY0" fmla="*/ 27708 h 56879"/>
                  <a:gd name="connsiteX1" fmla="*/ 732 w 57251"/>
                  <a:gd name="connsiteY1" fmla="*/ 56879 h 56879"/>
                  <a:gd name="connsiteX2" fmla="*/ 0 w 57251"/>
                  <a:gd name="connsiteY2" fmla="*/ 0 h 56879"/>
                </a:gdLst>
                <a:ahLst/>
                <a:cxnLst>
                  <a:cxn ang="0">
                    <a:pos x="connsiteX0" y="connsiteY0"/>
                  </a:cxn>
                  <a:cxn ang="0">
                    <a:pos x="connsiteX1" y="connsiteY1"/>
                  </a:cxn>
                  <a:cxn ang="0">
                    <a:pos x="connsiteX2" y="connsiteY2"/>
                  </a:cxn>
                </a:cxnLst>
                <a:rect l="l" t="t" r="r" b="b"/>
                <a:pathLst>
                  <a:path w="57251" h="56879">
                    <a:moveTo>
                      <a:pt x="57252" y="27708"/>
                    </a:moveTo>
                    <a:lnTo>
                      <a:pt x="732"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51" name="Elemento grafico 8">
              <a:extLst>
                <a:ext uri="{FF2B5EF4-FFF2-40B4-BE49-F238E27FC236}">
                  <a16:creationId xmlns:a16="http://schemas.microsoft.com/office/drawing/2014/main" id="{E994F652-2BE0-9496-FA24-E253CF9B8A15}"/>
                </a:ext>
              </a:extLst>
            </p:cNvPr>
            <p:cNvGrpSpPr/>
            <p:nvPr/>
          </p:nvGrpSpPr>
          <p:grpSpPr>
            <a:xfrm>
              <a:off x="6842065" y="2795203"/>
              <a:ext cx="811120" cy="1249147"/>
              <a:chOff x="6842065" y="2795203"/>
              <a:chExt cx="811120" cy="1249147"/>
            </a:xfrm>
          </p:grpSpPr>
          <p:sp>
            <p:nvSpPr>
              <p:cNvPr id="52" name="Figura a mano libera 51">
                <a:extLst>
                  <a:ext uri="{FF2B5EF4-FFF2-40B4-BE49-F238E27FC236}">
                    <a16:creationId xmlns:a16="http://schemas.microsoft.com/office/drawing/2014/main" id="{43C7518A-50F4-67F3-5E58-F3BE358C5803}"/>
                  </a:ext>
                </a:extLst>
              </p:cNvPr>
              <p:cNvSpPr/>
              <p:nvPr/>
            </p:nvSpPr>
            <p:spPr>
              <a:xfrm>
                <a:off x="6842065" y="2795203"/>
                <a:ext cx="754194" cy="1220707"/>
              </a:xfrm>
              <a:custGeom>
                <a:avLst/>
                <a:gdLst>
                  <a:gd name="connsiteX0" fmla="*/ 0 w 754194"/>
                  <a:gd name="connsiteY0" fmla="*/ 0 h 1220707"/>
                  <a:gd name="connsiteX1" fmla="*/ 754194 w 754194"/>
                  <a:gd name="connsiteY1" fmla="*/ 1220708 h 1220707"/>
                </a:gdLst>
                <a:ahLst/>
                <a:cxnLst>
                  <a:cxn ang="0">
                    <a:pos x="connsiteX0" y="connsiteY0"/>
                  </a:cxn>
                  <a:cxn ang="0">
                    <a:pos x="connsiteX1" y="connsiteY1"/>
                  </a:cxn>
                </a:cxnLst>
                <a:rect l="l" t="t" r="r" b="b"/>
                <a:pathLst>
                  <a:path w="754194" h="1220707">
                    <a:moveTo>
                      <a:pt x="0" y="0"/>
                    </a:moveTo>
                    <a:cubicBezTo>
                      <a:pt x="411277" y="812559"/>
                      <a:pt x="662681" y="1219465"/>
                      <a:pt x="754194" y="1220708"/>
                    </a:cubicBezTo>
                  </a:path>
                </a:pathLst>
              </a:custGeom>
              <a:noFill/>
              <a:ln w="8123" cap="flat">
                <a:solidFill>
                  <a:schemeClr val="tx1"/>
                </a:solidFill>
                <a:prstDash val="solid"/>
                <a:miter/>
              </a:ln>
            </p:spPr>
            <p:txBody>
              <a:bodyPr rtlCol="0" anchor="ctr"/>
              <a:lstStyle/>
              <a:p>
                <a:endParaRPr lang="en-US"/>
              </a:p>
            </p:txBody>
          </p:sp>
          <p:sp>
            <p:nvSpPr>
              <p:cNvPr id="53" name="Figura a mano libera 52">
                <a:extLst>
                  <a:ext uri="{FF2B5EF4-FFF2-40B4-BE49-F238E27FC236}">
                    <a16:creationId xmlns:a16="http://schemas.microsoft.com/office/drawing/2014/main" id="{60B30C79-8265-D7A8-41C8-FE43336D6D81}"/>
                  </a:ext>
                </a:extLst>
              </p:cNvPr>
              <p:cNvSpPr/>
              <p:nvPr/>
            </p:nvSpPr>
            <p:spPr>
              <a:xfrm>
                <a:off x="7595934" y="3987472"/>
                <a:ext cx="57251" cy="56879"/>
              </a:xfrm>
              <a:custGeom>
                <a:avLst/>
                <a:gdLst>
                  <a:gd name="connsiteX0" fmla="*/ 57252 w 57251"/>
                  <a:gd name="connsiteY0" fmla="*/ 29171 h 56879"/>
                  <a:gd name="connsiteX1" fmla="*/ 0 w 57251"/>
                  <a:gd name="connsiteY1" fmla="*/ 56879 h 56879"/>
                  <a:gd name="connsiteX2" fmla="*/ 732 w 57251"/>
                  <a:gd name="connsiteY2" fmla="*/ 0 h 56879"/>
                </a:gdLst>
                <a:ahLst/>
                <a:cxnLst>
                  <a:cxn ang="0">
                    <a:pos x="connsiteX0" y="connsiteY0"/>
                  </a:cxn>
                  <a:cxn ang="0">
                    <a:pos x="connsiteX1" y="connsiteY1"/>
                  </a:cxn>
                  <a:cxn ang="0">
                    <a:pos x="connsiteX2" y="connsiteY2"/>
                  </a:cxn>
                </a:cxnLst>
                <a:rect l="l" t="t" r="r" b="b"/>
                <a:pathLst>
                  <a:path w="57251" h="56879">
                    <a:moveTo>
                      <a:pt x="57252" y="29171"/>
                    </a:moveTo>
                    <a:lnTo>
                      <a:pt x="0" y="56879"/>
                    </a:lnTo>
                    <a:lnTo>
                      <a:pt x="732"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54" name="Elemento grafico 8">
              <a:extLst>
                <a:ext uri="{FF2B5EF4-FFF2-40B4-BE49-F238E27FC236}">
                  <a16:creationId xmlns:a16="http://schemas.microsoft.com/office/drawing/2014/main" id="{6BD37A99-1FD8-A94C-BD33-534D84527DD6}"/>
                </a:ext>
              </a:extLst>
            </p:cNvPr>
            <p:cNvGrpSpPr/>
            <p:nvPr/>
          </p:nvGrpSpPr>
          <p:grpSpPr>
            <a:xfrm>
              <a:off x="4324695" y="2628629"/>
              <a:ext cx="774931" cy="567047"/>
              <a:chOff x="4324695" y="2628629"/>
              <a:chExt cx="774931" cy="567047"/>
            </a:xfrm>
          </p:grpSpPr>
          <p:sp>
            <p:nvSpPr>
              <p:cNvPr id="55" name="Figura a mano libera 54">
                <a:extLst>
                  <a:ext uri="{FF2B5EF4-FFF2-40B4-BE49-F238E27FC236}">
                    <a16:creationId xmlns:a16="http://schemas.microsoft.com/office/drawing/2014/main" id="{DE77A410-1891-6706-DF53-A9A5567F37B9}"/>
                  </a:ext>
                </a:extLst>
              </p:cNvPr>
              <p:cNvSpPr/>
              <p:nvPr/>
            </p:nvSpPr>
            <p:spPr>
              <a:xfrm>
                <a:off x="4324695" y="2657069"/>
                <a:ext cx="732238" cy="538607"/>
              </a:xfrm>
              <a:custGeom>
                <a:avLst/>
                <a:gdLst>
                  <a:gd name="connsiteX0" fmla="*/ 0 w 873252"/>
                  <a:gd name="connsiteY0" fmla="*/ 498099 h 498098"/>
                  <a:gd name="connsiteX1" fmla="*/ 463138 w 873252"/>
                  <a:gd name="connsiteY1" fmla="*/ 498099 h 498098"/>
                  <a:gd name="connsiteX2" fmla="*/ 463138 w 873252"/>
                  <a:gd name="connsiteY2" fmla="*/ 0 h 498098"/>
                  <a:gd name="connsiteX3" fmla="*/ 873252 w 873252"/>
                  <a:gd name="connsiteY3" fmla="*/ 0 h 498098"/>
                </a:gdLst>
                <a:ahLst/>
                <a:cxnLst>
                  <a:cxn ang="0">
                    <a:pos x="connsiteX0" y="connsiteY0"/>
                  </a:cxn>
                  <a:cxn ang="0">
                    <a:pos x="connsiteX1" y="connsiteY1"/>
                  </a:cxn>
                  <a:cxn ang="0">
                    <a:pos x="connsiteX2" y="connsiteY2"/>
                  </a:cxn>
                  <a:cxn ang="0">
                    <a:pos x="connsiteX3" y="connsiteY3"/>
                  </a:cxn>
                </a:cxnLst>
                <a:rect l="l" t="t" r="r" b="b"/>
                <a:pathLst>
                  <a:path w="873252" h="498098">
                    <a:moveTo>
                      <a:pt x="0" y="498099"/>
                    </a:moveTo>
                    <a:lnTo>
                      <a:pt x="463138" y="498099"/>
                    </a:lnTo>
                    <a:lnTo>
                      <a:pt x="463138" y="0"/>
                    </a:lnTo>
                    <a:lnTo>
                      <a:pt x="873252" y="0"/>
                    </a:lnTo>
                  </a:path>
                </a:pathLst>
              </a:custGeom>
              <a:noFill/>
              <a:ln w="8123" cap="flat">
                <a:solidFill>
                  <a:schemeClr val="tx1"/>
                </a:solidFill>
                <a:prstDash val="solid"/>
                <a:miter/>
              </a:ln>
            </p:spPr>
            <p:txBody>
              <a:bodyPr rtlCol="0" anchor="ctr"/>
              <a:lstStyle/>
              <a:p>
                <a:endParaRPr lang="en-US"/>
              </a:p>
            </p:txBody>
          </p:sp>
          <p:sp>
            <p:nvSpPr>
              <p:cNvPr id="56" name="Figura a mano libera 55">
                <a:extLst>
                  <a:ext uri="{FF2B5EF4-FFF2-40B4-BE49-F238E27FC236}">
                    <a16:creationId xmlns:a16="http://schemas.microsoft.com/office/drawing/2014/main" id="{024F7FAE-4337-1989-528C-CD5AEE6240A2}"/>
                  </a:ext>
                </a:extLst>
              </p:cNvPr>
              <p:cNvSpPr/>
              <p:nvPr/>
            </p:nvSpPr>
            <p:spPr>
              <a:xfrm>
                <a:off x="5042700" y="2628629"/>
                <a:ext cx="56926" cy="56879"/>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pic>
          <p:nvPicPr>
            <p:cNvPr id="57" name="Immagine 56">
              <a:extLst>
                <a:ext uri="{FF2B5EF4-FFF2-40B4-BE49-F238E27FC236}">
                  <a16:creationId xmlns:a16="http://schemas.microsoft.com/office/drawing/2014/main" id="{1E27AA27-ACCF-7C61-4FE2-70D660AE63D9}"/>
                </a:ext>
              </a:extLst>
            </p:cNvPr>
            <p:cNvPicPr>
              <a:picLocks noChangeAspect="1"/>
            </p:cNvPicPr>
            <p:nvPr/>
          </p:nvPicPr>
          <p:blipFill>
            <a:blip r:embed="rId11">
              <a:clrChange>
                <a:clrFrom>
                  <a:srgbClr val="FFFFFF"/>
                </a:clrFrom>
                <a:clrTo>
                  <a:srgbClr val="FFFFFF">
                    <a:alpha val="0"/>
                  </a:srgbClr>
                </a:clrTo>
              </a:clrChange>
              <a:lum bright="70000" contrast="-70000"/>
            </a:blip>
            <a:stretch>
              <a:fillRect/>
            </a:stretch>
          </p:blipFill>
          <p:spPr>
            <a:xfrm>
              <a:off x="2973586" y="2020956"/>
              <a:ext cx="1342812" cy="2295640"/>
            </a:xfrm>
            <a:custGeom>
              <a:avLst/>
              <a:gdLst>
                <a:gd name="connsiteX0" fmla="*/ 0 w 988080"/>
                <a:gd name="connsiteY0" fmla="*/ 0 h 2182046"/>
                <a:gd name="connsiteX1" fmla="*/ 988081 w 988080"/>
                <a:gd name="connsiteY1" fmla="*/ 0 h 2182046"/>
                <a:gd name="connsiteX2" fmla="*/ 988081 w 988080"/>
                <a:gd name="connsiteY2" fmla="*/ 2182047 h 2182046"/>
                <a:gd name="connsiteX3" fmla="*/ 0 w 988080"/>
                <a:gd name="connsiteY3" fmla="*/ 2182047 h 2182046"/>
              </a:gdLst>
              <a:ahLst/>
              <a:cxnLst>
                <a:cxn ang="0">
                  <a:pos x="connsiteX0" y="connsiteY0"/>
                </a:cxn>
                <a:cxn ang="0">
                  <a:pos x="connsiteX1" y="connsiteY1"/>
                </a:cxn>
                <a:cxn ang="0">
                  <a:pos x="connsiteX2" y="connsiteY2"/>
                </a:cxn>
                <a:cxn ang="0">
                  <a:pos x="connsiteX3" y="connsiteY3"/>
                </a:cxn>
              </a:cxnLst>
              <a:rect l="l" t="t" r="r" b="b"/>
              <a:pathLst>
                <a:path w="988080" h="2182046">
                  <a:moveTo>
                    <a:pt x="0" y="0"/>
                  </a:moveTo>
                  <a:lnTo>
                    <a:pt x="988081" y="0"/>
                  </a:lnTo>
                  <a:lnTo>
                    <a:pt x="988081" y="2182047"/>
                  </a:lnTo>
                  <a:lnTo>
                    <a:pt x="0" y="2182047"/>
                  </a:lnTo>
                  <a:close/>
                </a:path>
              </a:pathLst>
            </a:custGeom>
          </p:spPr>
        </p:pic>
        <p:sp>
          <p:nvSpPr>
            <p:cNvPr id="58" name="Figura a mano libera 57">
              <a:extLst>
                <a:ext uri="{FF2B5EF4-FFF2-40B4-BE49-F238E27FC236}">
                  <a16:creationId xmlns:a16="http://schemas.microsoft.com/office/drawing/2014/main" id="{E5BD7092-3091-9276-70B8-A66076F1A20E}"/>
                </a:ext>
              </a:extLst>
            </p:cNvPr>
            <p:cNvSpPr/>
            <p:nvPr/>
          </p:nvSpPr>
          <p:spPr>
            <a:xfrm>
              <a:off x="3075647" y="2470180"/>
              <a:ext cx="1545147" cy="276270"/>
            </a:xfrm>
            <a:custGeom>
              <a:avLst/>
              <a:gdLst>
                <a:gd name="connsiteX0" fmla="*/ 0 w 1545147"/>
                <a:gd name="connsiteY0" fmla="*/ 0 h 276270"/>
                <a:gd name="connsiteX1" fmla="*/ 1545147 w 1545147"/>
                <a:gd name="connsiteY1" fmla="*/ 0 h 276270"/>
                <a:gd name="connsiteX2" fmla="*/ 1545147 w 1545147"/>
                <a:gd name="connsiteY2" fmla="*/ 276270 h 276270"/>
                <a:gd name="connsiteX3" fmla="*/ 0 w 1545147"/>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1545147" h="276270">
                  <a:moveTo>
                    <a:pt x="0" y="0"/>
                  </a:moveTo>
                  <a:lnTo>
                    <a:pt x="1545147" y="0"/>
                  </a:lnTo>
                  <a:lnTo>
                    <a:pt x="1545147" y="276270"/>
                  </a:lnTo>
                  <a:lnTo>
                    <a:pt x="0" y="276270"/>
                  </a:lnTo>
                  <a:close/>
                </a:path>
              </a:pathLst>
            </a:custGeom>
            <a:noFill/>
            <a:ln w="8123" cap="flat">
              <a:noFill/>
              <a:prstDash val="solid"/>
              <a:miter/>
            </a:ln>
          </p:spPr>
          <p:txBody>
            <a:bodyPr rtlCol="0" anchor="ctr"/>
            <a:lstStyle/>
            <a:p>
              <a:endParaRPr lang="en-US"/>
            </a:p>
          </p:txBody>
        </p:sp>
        <p:pic>
          <p:nvPicPr>
            <p:cNvPr id="59" name="Immagine 58">
              <a:extLst>
                <a:ext uri="{FF2B5EF4-FFF2-40B4-BE49-F238E27FC236}">
                  <a16:creationId xmlns:a16="http://schemas.microsoft.com/office/drawing/2014/main" id="{C7F37322-E55D-6AB3-20F9-263189939BDD}"/>
                </a:ext>
              </a:extLst>
            </p:cNvPr>
            <p:cNvPicPr>
              <a:picLocks noChangeAspect="1"/>
            </p:cNvPicPr>
            <p:nvPr/>
          </p:nvPicPr>
          <p:blipFill>
            <a:blip r:embed="rId12">
              <a:lum bright="70000" contrast="-70000"/>
            </a:blip>
            <a:stretch>
              <a:fillRect/>
            </a:stretch>
          </p:blipFill>
          <p:spPr>
            <a:xfrm>
              <a:off x="3375404" y="2798208"/>
              <a:ext cx="1528882" cy="158450"/>
            </a:xfrm>
            <a:custGeom>
              <a:avLst/>
              <a:gdLst>
                <a:gd name="connsiteX0" fmla="*/ -1 w 1528882"/>
                <a:gd name="connsiteY0" fmla="*/ -1 h 158449"/>
                <a:gd name="connsiteX1" fmla="*/ 1528882 w 1528882"/>
                <a:gd name="connsiteY1" fmla="*/ -1 h 158449"/>
                <a:gd name="connsiteX2" fmla="*/ 1528882 w 1528882"/>
                <a:gd name="connsiteY2" fmla="*/ 158449 h 158449"/>
                <a:gd name="connsiteX3" fmla="*/ -1 w 1528882"/>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1528882" h="158449">
                  <a:moveTo>
                    <a:pt x="-1" y="-1"/>
                  </a:moveTo>
                  <a:lnTo>
                    <a:pt x="1528882" y="-1"/>
                  </a:lnTo>
                  <a:lnTo>
                    <a:pt x="1528882" y="158449"/>
                  </a:lnTo>
                  <a:lnTo>
                    <a:pt x="-1" y="158449"/>
                  </a:lnTo>
                  <a:close/>
                </a:path>
              </a:pathLst>
            </a:custGeom>
          </p:spPr>
        </p:pic>
        <p:grpSp>
          <p:nvGrpSpPr>
            <p:cNvPr id="60" name="Elemento grafico 8">
              <a:extLst>
                <a:ext uri="{FF2B5EF4-FFF2-40B4-BE49-F238E27FC236}">
                  <a16:creationId xmlns:a16="http://schemas.microsoft.com/office/drawing/2014/main" id="{CE53F447-5196-FA34-FE80-818088E8FC9A}"/>
                </a:ext>
              </a:extLst>
            </p:cNvPr>
            <p:cNvGrpSpPr/>
            <p:nvPr/>
          </p:nvGrpSpPr>
          <p:grpSpPr>
            <a:xfrm>
              <a:off x="4462213" y="2804304"/>
              <a:ext cx="1057205" cy="2441790"/>
              <a:chOff x="4462213" y="2804304"/>
              <a:chExt cx="1057205" cy="2441790"/>
            </a:xfrm>
          </p:grpSpPr>
          <p:sp>
            <p:nvSpPr>
              <p:cNvPr id="61" name="Figura a mano libera 60">
                <a:extLst>
                  <a:ext uri="{FF2B5EF4-FFF2-40B4-BE49-F238E27FC236}">
                    <a16:creationId xmlns:a16="http://schemas.microsoft.com/office/drawing/2014/main" id="{4814B148-F75C-3F88-C735-660F6B3C90C6}"/>
                  </a:ext>
                </a:extLst>
              </p:cNvPr>
              <p:cNvSpPr/>
              <p:nvPr/>
            </p:nvSpPr>
            <p:spPr>
              <a:xfrm>
                <a:off x="4462213" y="2846961"/>
                <a:ext cx="1028742" cy="2399133"/>
              </a:xfrm>
              <a:custGeom>
                <a:avLst/>
                <a:gdLst>
                  <a:gd name="connsiteX0" fmla="*/ 0 w 1028742"/>
                  <a:gd name="connsiteY0" fmla="*/ 2158401 h 2158401"/>
                  <a:gd name="connsiteX1" fmla="*/ 1028743 w 1028742"/>
                  <a:gd name="connsiteY1" fmla="*/ 2158401 h 2158401"/>
                  <a:gd name="connsiteX2" fmla="*/ 1028743 w 1028742"/>
                  <a:gd name="connsiteY2" fmla="*/ 0 h 2158401"/>
                </a:gdLst>
                <a:ahLst/>
                <a:cxnLst>
                  <a:cxn ang="0">
                    <a:pos x="connsiteX0" y="connsiteY0"/>
                  </a:cxn>
                  <a:cxn ang="0">
                    <a:pos x="connsiteX1" y="connsiteY1"/>
                  </a:cxn>
                  <a:cxn ang="0">
                    <a:pos x="connsiteX2" y="connsiteY2"/>
                  </a:cxn>
                </a:cxnLst>
                <a:rect l="l" t="t" r="r" b="b"/>
                <a:pathLst>
                  <a:path w="1028742" h="2158401">
                    <a:moveTo>
                      <a:pt x="0" y="2158401"/>
                    </a:moveTo>
                    <a:lnTo>
                      <a:pt x="1028743" y="2158401"/>
                    </a:lnTo>
                    <a:lnTo>
                      <a:pt x="1028743" y="0"/>
                    </a:lnTo>
                  </a:path>
                </a:pathLst>
              </a:custGeom>
              <a:noFill/>
              <a:ln w="8123" cap="flat">
                <a:solidFill>
                  <a:schemeClr val="tx1"/>
                </a:solidFill>
                <a:prstDash val="solid"/>
                <a:miter/>
              </a:ln>
            </p:spPr>
            <p:txBody>
              <a:bodyPr rtlCol="0" anchor="ctr"/>
              <a:lstStyle/>
              <a:p>
                <a:endParaRPr lang="en-US"/>
              </a:p>
            </p:txBody>
          </p:sp>
          <p:sp>
            <p:nvSpPr>
              <p:cNvPr id="62" name="Figura a mano libera 61">
                <a:extLst>
                  <a:ext uri="{FF2B5EF4-FFF2-40B4-BE49-F238E27FC236}">
                    <a16:creationId xmlns:a16="http://schemas.microsoft.com/office/drawing/2014/main" id="{FB5CFE61-32DA-7085-9166-9E6F60DAD4F9}"/>
                  </a:ext>
                </a:extLst>
              </p:cNvPr>
              <p:cNvSpPr/>
              <p:nvPr/>
            </p:nvSpPr>
            <p:spPr>
              <a:xfrm>
                <a:off x="5462492" y="2804304"/>
                <a:ext cx="56926" cy="56879"/>
              </a:xfrm>
              <a:custGeom>
                <a:avLst/>
                <a:gdLst>
                  <a:gd name="connsiteX0" fmla="*/ 28463 w 56926"/>
                  <a:gd name="connsiteY0" fmla="*/ 0 h 56879"/>
                  <a:gd name="connsiteX1" fmla="*/ 56926 w 56926"/>
                  <a:gd name="connsiteY1" fmla="*/ 56879 h 56879"/>
                  <a:gd name="connsiteX2" fmla="*/ 28463 w 56926"/>
                  <a:gd name="connsiteY2" fmla="*/ 42659 h 56879"/>
                  <a:gd name="connsiteX3" fmla="*/ 0 w 56926"/>
                  <a:gd name="connsiteY3" fmla="*/ 56879 h 56879"/>
                </a:gdLst>
                <a:ahLst/>
                <a:cxnLst>
                  <a:cxn ang="0">
                    <a:pos x="connsiteX0" y="connsiteY0"/>
                  </a:cxn>
                  <a:cxn ang="0">
                    <a:pos x="connsiteX1" y="connsiteY1"/>
                  </a:cxn>
                  <a:cxn ang="0">
                    <a:pos x="connsiteX2" y="connsiteY2"/>
                  </a:cxn>
                  <a:cxn ang="0">
                    <a:pos x="connsiteX3" y="connsiteY3"/>
                  </a:cxn>
                </a:cxnLst>
                <a:rect l="l" t="t" r="r" b="b"/>
                <a:pathLst>
                  <a:path w="56926" h="56879">
                    <a:moveTo>
                      <a:pt x="28463" y="0"/>
                    </a:moveTo>
                    <a:lnTo>
                      <a:pt x="56926" y="56879"/>
                    </a:lnTo>
                    <a:lnTo>
                      <a:pt x="28463" y="42659"/>
                    </a:lnTo>
                    <a:lnTo>
                      <a:pt x="0" y="56879"/>
                    </a:lnTo>
                    <a:close/>
                  </a:path>
                </a:pathLst>
              </a:custGeom>
              <a:solidFill>
                <a:srgbClr val="000000"/>
              </a:solidFill>
              <a:ln w="8123" cap="flat">
                <a:solidFill>
                  <a:schemeClr val="tx1"/>
                </a:solidFill>
                <a:prstDash val="solid"/>
                <a:miter/>
              </a:ln>
            </p:spPr>
            <p:txBody>
              <a:bodyPr rtlCol="0" anchor="ctr"/>
              <a:lstStyle/>
              <a:p>
                <a:endParaRPr lang="en-US"/>
              </a:p>
            </p:txBody>
          </p:sp>
        </p:grpSp>
        <p:sp>
          <p:nvSpPr>
            <p:cNvPr id="63" name="Figura a mano libera 62">
              <a:extLst>
                <a:ext uri="{FF2B5EF4-FFF2-40B4-BE49-F238E27FC236}">
                  <a16:creationId xmlns:a16="http://schemas.microsoft.com/office/drawing/2014/main" id="{EBC5FD19-09CF-9B3C-C9BC-C3AF2235E4C3}"/>
                </a:ext>
              </a:extLst>
            </p:cNvPr>
            <p:cNvSpPr/>
            <p:nvPr/>
          </p:nvSpPr>
          <p:spPr>
            <a:xfrm>
              <a:off x="2917066" y="4867229"/>
              <a:ext cx="1545147" cy="276270"/>
            </a:xfrm>
            <a:custGeom>
              <a:avLst/>
              <a:gdLst>
                <a:gd name="connsiteX0" fmla="*/ 0 w 1545147"/>
                <a:gd name="connsiteY0" fmla="*/ 0 h 276270"/>
                <a:gd name="connsiteX1" fmla="*/ 1545147 w 1545147"/>
                <a:gd name="connsiteY1" fmla="*/ 0 h 276270"/>
                <a:gd name="connsiteX2" fmla="*/ 1545147 w 1545147"/>
                <a:gd name="connsiteY2" fmla="*/ 276270 h 276270"/>
                <a:gd name="connsiteX3" fmla="*/ 0 w 1545147"/>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1545147" h="276270">
                  <a:moveTo>
                    <a:pt x="0" y="0"/>
                  </a:moveTo>
                  <a:lnTo>
                    <a:pt x="1545147" y="0"/>
                  </a:lnTo>
                  <a:lnTo>
                    <a:pt x="1545147" y="276270"/>
                  </a:lnTo>
                  <a:lnTo>
                    <a:pt x="0" y="276270"/>
                  </a:lnTo>
                  <a:close/>
                </a:path>
              </a:pathLst>
            </a:custGeom>
            <a:noFill/>
            <a:ln w="8123" cap="flat">
              <a:noFill/>
              <a:prstDash val="solid"/>
              <a:miter/>
            </a:ln>
          </p:spPr>
          <p:txBody>
            <a:bodyPr rtlCol="0" anchor="ctr"/>
            <a:lstStyle/>
            <a:p>
              <a:endParaRPr lang="en-US"/>
            </a:p>
          </p:txBody>
        </p:sp>
        <p:pic>
          <p:nvPicPr>
            <p:cNvPr id="384" name="Immagine 383">
              <a:extLst>
                <a:ext uri="{FF2B5EF4-FFF2-40B4-BE49-F238E27FC236}">
                  <a16:creationId xmlns:a16="http://schemas.microsoft.com/office/drawing/2014/main" id="{4E676444-DDA5-E79F-62DB-CD0B931A9735}"/>
                </a:ext>
              </a:extLst>
            </p:cNvPr>
            <p:cNvPicPr>
              <a:picLocks noChangeAspect="1"/>
            </p:cNvPicPr>
            <p:nvPr/>
          </p:nvPicPr>
          <p:blipFill>
            <a:blip r:embed="rId13">
              <a:lum bright="70000" contrast="-70000"/>
            </a:blip>
            <a:stretch>
              <a:fillRect/>
            </a:stretch>
          </p:blipFill>
          <p:spPr>
            <a:xfrm>
              <a:off x="3582903" y="4291650"/>
              <a:ext cx="1528882" cy="158450"/>
            </a:xfrm>
            <a:custGeom>
              <a:avLst/>
              <a:gdLst>
                <a:gd name="connsiteX0" fmla="*/ -1 w 1528882"/>
                <a:gd name="connsiteY0" fmla="*/ -1 h 158449"/>
                <a:gd name="connsiteX1" fmla="*/ 1528882 w 1528882"/>
                <a:gd name="connsiteY1" fmla="*/ -1 h 158449"/>
                <a:gd name="connsiteX2" fmla="*/ 1528882 w 1528882"/>
                <a:gd name="connsiteY2" fmla="*/ 158449 h 158449"/>
                <a:gd name="connsiteX3" fmla="*/ -1 w 1528882"/>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1528882" h="158449">
                  <a:moveTo>
                    <a:pt x="-1" y="-1"/>
                  </a:moveTo>
                  <a:lnTo>
                    <a:pt x="1528882" y="-1"/>
                  </a:lnTo>
                  <a:lnTo>
                    <a:pt x="1528882" y="158449"/>
                  </a:lnTo>
                  <a:lnTo>
                    <a:pt x="-1" y="158449"/>
                  </a:lnTo>
                  <a:close/>
                </a:path>
              </a:pathLst>
            </a:custGeom>
          </p:spPr>
        </p:pic>
        <p:grpSp>
          <p:nvGrpSpPr>
            <p:cNvPr id="386" name="Elemento grafico 8">
              <a:extLst>
                <a:ext uri="{FF2B5EF4-FFF2-40B4-BE49-F238E27FC236}">
                  <a16:creationId xmlns:a16="http://schemas.microsoft.com/office/drawing/2014/main" id="{D45C1956-F76F-2690-170C-2E40980D8733}"/>
                </a:ext>
              </a:extLst>
            </p:cNvPr>
            <p:cNvGrpSpPr/>
            <p:nvPr/>
          </p:nvGrpSpPr>
          <p:grpSpPr>
            <a:xfrm>
              <a:off x="4732614" y="893815"/>
              <a:ext cx="786804" cy="1616017"/>
              <a:chOff x="4732614" y="893815"/>
              <a:chExt cx="786804" cy="1616017"/>
            </a:xfrm>
          </p:grpSpPr>
          <p:sp>
            <p:nvSpPr>
              <p:cNvPr id="387" name="Figura a mano libera 386">
                <a:extLst>
                  <a:ext uri="{FF2B5EF4-FFF2-40B4-BE49-F238E27FC236}">
                    <a16:creationId xmlns:a16="http://schemas.microsoft.com/office/drawing/2014/main" id="{5FC5F63F-10B0-8FE0-CF40-86B75B25FE24}"/>
                  </a:ext>
                </a:extLst>
              </p:cNvPr>
              <p:cNvSpPr/>
              <p:nvPr/>
            </p:nvSpPr>
            <p:spPr>
              <a:xfrm>
                <a:off x="4732614" y="893815"/>
                <a:ext cx="758341" cy="1573359"/>
              </a:xfrm>
              <a:custGeom>
                <a:avLst/>
                <a:gdLst>
                  <a:gd name="connsiteX0" fmla="*/ 0 w 1137065"/>
                  <a:gd name="connsiteY0" fmla="*/ 0 h 1573358"/>
                  <a:gd name="connsiteX1" fmla="*/ 1137066 w 1137065"/>
                  <a:gd name="connsiteY1" fmla="*/ 0 h 1573358"/>
                  <a:gd name="connsiteX2" fmla="*/ 1137066 w 1137065"/>
                  <a:gd name="connsiteY2" fmla="*/ 1573359 h 1573358"/>
                </a:gdLst>
                <a:ahLst/>
                <a:cxnLst>
                  <a:cxn ang="0">
                    <a:pos x="connsiteX0" y="connsiteY0"/>
                  </a:cxn>
                  <a:cxn ang="0">
                    <a:pos x="connsiteX1" y="connsiteY1"/>
                  </a:cxn>
                  <a:cxn ang="0">
                    <a:pos x="connsiteX2" y="connsiteY2"/>
                  </a:cxn>
                </a:cxnLst>
                <a:rect l="l" t="t" r="r" b="b"/>
                <a:pathLst>
                  <a:path w="1137065" h="1573358">
                    <a:moveTo>
                      <a:pt x="0" y="0"/>
                    </a:moveTo>
                    <a:lnTo>
                      <a:pt x="1137066" y="0"/>
                    </a:lnTo>
                    <a:lnTo>
                      <a:pt x="1137066" y="1573359"/>
                    </a:lnTo>
                  </a:path>
                </a:pathLst>
              </a:custGeom>
              <a:noFill/>
              <a:ln w="8123" cap="flat">
                <a:solidFill>
                  <a:schemeClr val="tx1"/>
                </a:solidFill>
                <a:prstDash val="solid"/>
                <a:miter/>
              </a:ln>
            </p:spPr>
            <p:txBody>
              <a:bodyPr rtlCol="0" anchor="ctr"/>
              <a:lstStyle/>
              <a:p>
                <a:endParaRPr lang="en-US"/>
              </a:p>
            </p:txBody>
          </p:sp>
          <p:sp>
            <p:nvSpPr>
              <p:cNvPr id="388" name="Figura a mano libera 387">
                <a:extLst>
                  <a:ext uri="{FF2B5EF4-FFF2-40B4-BE49-F238E27FC236}">
                    <a16:creationId xmlns:a16="http://schemas.microsoft.com/office/drawing/2014/main" id="{0E2FEE57-566E-7985-163A-6A4C63F68941}"/>
                  </a:ext>
                </a:extLst>
              </p:cNvPr>
              <p:cNvSpPr/>
              <p:nvPr/>
            </p:nvSpPr>
            <p:spPr>
              <a:xfrm>
                <a:off x="5462492" y="2452953"/>
                <a:ext cx="56926" cy="56879"/>
              </a:xfrm>
              <a:custGeom>
                <a:avLst/>
                <a:gdLst>
                  <a:gd name="connsiteX0" fmla="*/ 28463 w 56926"/>
                  <a:gd name="connsiteY0" fmla="*/ 56879 h 56879"/>
                  <a:gd name="connsiteX1" fmla="*/ 0 w 56926"/>
                  <a:gd name="connsiteY1" fmla="*/ 0 h 56879"/>
                  <a:gd name="connsiteX2" fmla="*/ 28463 w 56926"/>
                  <a:gd name="connsiteY2" fmla="*/ 14220 h 56879"/>
                  <a:gd name="connsiteX3" fmla="*/ 56926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28463" y="56879"/>
                    </a:moveTo>
                    <a:lnTo>
                      <a:pt x="0" y="0"/>
                    </a:lnTo>
                    <a:lnTo>
                      <a:pt x="28463" y="14220"/>
                    </a:lnTo>
                    <a:lnTo>
                      <a:pt x="56926" y="0"/>
                    </a:lnTo>
                    <a:close/>
                  </a:path>
                </a:pathLst>
              </a:custGeom>
              <a:solidFill>
                <a:srgbClr val="000000"/>
              </a:solidFill>
              <a:ln w="8123" cap="flat">
                <a:solidFill>
                  <a:schemeClr val="tx1"/>
                </a:solidFill>
                <a:prstDash val="solid"/>
                <a:miter/>
              </a:ln>
            </p:spPr>
            <p:txBody>
              <a:bodyPr rtlCol="0" anchor="ctr"/>
              <a:lstStyle/>
              <a:p>
                <a:endParaRPr lang="en-US"/>
              </a:p>
            </p:txBody>
          </p:sp>
        </p:grpSp>
        <p:pic>
          <p:nvPicPr>
            <p:cNvPr id="389" name="Immagine 388">
              <a:extLst>
                <a:ext uri="{FF2B5EF4-FFF2-40B4-BE49-F238E27FC236}">
                  <a16:creationId xmlns:a16="http://schemas.microsoft.com/office/drawing/2014/main" id="{F609E0C2-2630-3BE1-F17B-4056679FB31E}"/>
                </a:ext>
              </a:extLst>
            </p:cNvPr>
            <p:cNvPicPr>
              <a:picLocks noChangeAspect="1"/>
            </p:cNvPicPr>
            <p:nvPr/>
          </p:nvPicPr>
          <p:blipFill>
            <a:blip r:embed="rId14">
              <a:clrChange>
                <a:clrFrom>
                  <a:srgbClr val="FFFFFF"/>
                </a:clrFrom>
                <a:clrTo>
                  <a:srgbClr val="FFFFFF">
                    <a:alpha val="0"/>
                  </a:srgbClr>
                </a:clrTo>
              </a:clrChange>
              <a:lum bright="70000" contrast="-70000"/>
            </a:blip>
            <a:stretch>
              <a:fillRect/>
            </a:stretch>
          </p:blipFill>
          <p:spPr>
            <a:xfrm>
              <a:off x="2952985" y="-47397"/>
              <a:ext cx="1800231" cy="1911773"/>
            </a:xfrm>
            <a:custGeom>
              <a:avLst/>
              <a:gdLst>
                <a:gd name="connsiteX0" fmla="*/ 0 w 1328501"/>
                <a:gd name="connsiteY0" fmla="*/ 0 h 1787630"/>
                <a:gd name="connsiteX1" fmla="*/ 1328501 w 1328501"/>
                <a:gd name="connsiteY1" fmla="*/ 0 h 1787630"/>
                <a:gd name="connsiteX2" fmla="*/ 1328501 w 1328501"/>
                <a:gd name="connsiteY2" fmla="*/ 1787630 h 1787630"/>
                <a:gd name="connsiteX3" fmla="*/ 0 w 1328501"/>
                <a:gd name="connsiteY3" fmla="*/ 1787630 h 1787630"/>
              </a:gdLst>
              <a:ahLst/>
              <a:cxnLst>
                <a:cxn ang="0">
                  <a:pos x="connsiteX0" y="connsiteY0"/>
                </a:cxn>
                <a:cxn ang="0">
                  <a:pos x="connsiteX1" y="connsiteY1"/>
                </a:cxn>
                <a:cxn ang="0">
                  <a:pos x="connsiteX2" y="connsiteY2"/>
                </a:cxn>
                <a:cxn ang="0">
                  <a:pos x="connsiteX3" y="connsiteY3"/>
                </a:cxn>
              </a:cxnLst>
              <a:rect l="l" t="t" r="r" b="b"/>
              <a:pathLst>
                <a:path w="1328501" h="1787630">
                  <a:moveTo>
                    <a:pt x="0" y="0"/>
                  </a:moveTo>
                  <a:lnTo>
                    <a:pt x="1328501" y="0"/>
                  </a:lnTo>
                  <a:lnTo>
                    <a:pt x="1328501" y="1787630"/>
                  </a:lnTo>
                  <a:lnTo>
                    <a:pt x="0" y="1787630"/>
                  </a:lnTo>
                  <a:close/>
                </a:path>
              </a:pathLst>
            </a:custGeom>
          </p:spPr>
        </p:pic>
        <p:sp>
          <p:nvSpPr>
            <p:cNvPr id="390" name="Figura a mano libera 389">
              <a:extLst>
                <a:ext uri="{FF2B5EF4-FFF2-40B4-BE49-F238E27FC236}">
                  <a16:creationId xmlns:a16="http://schemas.microsoft.com/office/drawing/2014/main" id="{B177AB56-997D-90E7-9E2F-6975CF6FAA7D}"/>
                </a:ext>
              </a:extLst>
            </p:cNvPr>
            <p:cNvSpPr/>
            <p:nvPr/>
          </p:nvSpPr>
          <p:spPr>
            <a:xfrm>
              <a:off x="3025389" y="113758"/>
              <a:ext cx="1514081" cy="325023"/>
            </a:xfrm>
            <a:custGeom>
              <a:avLst/>
              <a:gdLst>
                <a:gd name="connsiteX0" fmla="*/ 0 w 1514081"/>
                <a:gd name="connsiteY0" fmla="*/ 0 h 325023"/>
                <a:gd name="connsiteX1" fmla="*/ 1514082 w 1514081"/>
                <a:gd name="connsiteY1" fmla="*/ 0 h 325023"/>
                <a:gd name="connsiteX2" fmla="*/ 1514082 w 1514081"/>
                <a:gd name="connsiteY2" fmla="*/ 325024 h 325023"/>
                <a:gd name="connsiteX3" fmla="*/ 0 w 1514081"/>
                <a:gd name="connsiteY3" fmla="*/ 325024 h 325023"/>
              </a:gdLst>
              <a:ahLst/>
              <a:cxnLst>
                <a:cxn ang="0">
                  <a:pos x="connsiteX0" y="connsiteY0"/>
                </a:cxn>
                <a:cxn ang="0">
                  <a:pos x="connsiteX1" y="connsiteY1"/>
                </a:cxn>
                <a:cxn ang="0">
                  <a:pos x="connsiteX2" y="connsiteY2"/>
                </a:cxn>
                <a:cxn ang="0">
                  <a:pos x="connsiteX3" y="connsiteY3"/>
                </a:cxn>
              </a:cxnLst>
              <a:rect l="l" t="t" r="r" b="b"/>
              <a:pathLst>
                <a:path w="1514081" h="325023">
                  <a:moveTo>
                    <a:pt x="0" y="0"/>
                  </a:moveTo>
                  <a:lnTo>
                    <a:pt x="1514082" y="0"/>
                  </a:lnTo>
                  <a:lnTo>
                    <a:pt x="1514082" y="325024"/>
                  </a:lnTo>
                  <a:lnTo>
                    <a:pt x="0" y="325024"/>
                  </a:lnTo>
                  <a:close/>
                </a:path>
              </a:pathLst>
            </a:custGeom>
            <a:noFill/>
            <a:ln w="8123" cap="flat">
              <a:noFill/>
              <a:prstDash val="solid"/>
              <a:miter/>
            </a:ln>
          </p:spPr>
          <p:txBody>
            <a:bodyPr rtlCol="0" anchor="ctr"/>
            <a:lstStyle/>
            <a:p>
              <a:endParaRPr lang="en-US"/>
            </a:p>
          </p:txBody>
        </p:sp>
        <p:pic>
          <p:nvPicPr>
            <p:cNvPr id="391" name="Immagine 390">
              <a:extLst>
                <a:ext uri="{FF2B5EF4-FFF2-40B4-BE49-F238E27FC236}">
                  <a16:creationId xmlns:a16="http://schemas.microsoft.com/office/drawing/2014/main" id="{83374981-F72A-C97E-4A75-5937403B9EDB}"/>
                </a:ext>
              </a:extLst>
            </p:cNvPr>
            <p:cNvPicPr>
              <a:picLocks noChangeAspect="1"/>
            </p:cNvPicPr>
            <p:nvPr/>
          </p:nvPicPr>
          <p:blipFill>
            <a:blip r:embed="rId15">
              <a:lum bright="70000" contrast="-70000"/>
            </a:blip>
            <a:stretch>
              <a:fillRect/>
            </a:stretch>
          </p:blipFill>
          <p:spPr>
            <a:xfrm>
              <a:off x="3100045" y="164674"/>
              <a:ext cx="1496352" cy="158450"/>
            </a:xfrm>
            <a:custGeom>
              <a:avLst/>
              <a:gdLst>
                <a:gd name="connsiteX0" fmla="*/ -1 w 1496352"/>
                <a:gd name="connsiteY0" fmla="*/ -1 h 158449"/>
                <a:gd name="connsiteX1" fmla="*/ 1496352 w 1496352"/>
                <a:gd name="connsiteY1" fmla="*/ -1 h 158449"/>
                <a:gd name="connsiteX2" fmla="*/ 1496352 w 1496352"/>
                <a:gd name="connsiteY2" fmla="*/ 158449 h 158449"/>
                <a:gd name="connsiteX3" fmla="*/ -1 w 1496352"/>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1496352" h="158449">
                  <a:moveTo>
                    <a:pt x="-1" y="-1"/>
                  </a:moveTo>
                  <a:lnTo>
                    <a:pt x="1496352" y="-1"/>
                  </a:lnTo>
                  <a:lnTo>
                    <a:pt x="1496352" y="158449"/>
                  </a:lnTo>
                  <a:lnTo>
                    <a:pt x="-1" y="158449"/>
                  </a:lnTo>
                  <a:close/>
                </a:path>
              </a:pathLst>
            </a:custGeom>
          </p:spPr>
        </p:pic>
      </p:grpSp>
      <p:pic>
        <p:nvPicPr>
          <p:cNvPr id="397" name="Immagine 396">
            <a:extLst>
              <a:ext uri="{FF2B5EF4-FFF2-40B4-BE49-F238E27FC236}">
                <a16:creationId xmlns:a16="http://schemas.microsoft.com/office/drawing/2014/main" id="{FC85AAB2-A103-F70C-522B-A12B319AE339}"/>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5509816" y="1020004"/>
            <a:ext cx="3495990" cy="3523090"/>
          </a:xfrm>
          <a:prstGeom prst="rect">
            <a:avLst/>
          </a:prstGeom>
        </p:spPr>
      </p:pic>
      <p:pic>
        <p:nvPicPr>
          <p:cNvPr id="446" name="Picture 2" descr="What to do when your classification accuracy is too good">
            <a:extLst>
              <a:ext uri="{FF2B5EF4-FFF2-40B4-BE49-F238E27FC236}">
                <a16:creationId xmlns:a16="http://schemas.microsoft.com/office/drawing/2014/main" id="{68503C31-4CEF-2340-AF10-FF563960BBC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93268" y="3922953"/>
            <a:ext cx="1240317" cy="696387"/>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85;p29">
            <a:extLst>
              <a:ext uri="{FF2B5EF4-FFF2-40B4-BE49-F238E27FC236}">
                <a16:creationId xmlns:a16="http://schemas.microsoft.com/office/drawing/2014/main" id="{9E807851-87DF-C955-570E-D89BAC2D8B9B}"/>
              </a:ext>
            </a:extLst>
          </p:cNvPr>
          <p:cNvPicPr preferRelativeResize="0"/>
          <p:nvPr/>
        </p:nvPicPr>
        <p:blipFill rotWithShape="1">
          <a:blip r:embed="rId19">
            <a:alphaModFix/>
          </a:blip>
          <a:srcRect l="14302" t="13395" r="14294" b="13403"/>
          <a:stretch/>
        </p:blipFill>
        <p:spPr>
          <a:xfrm>
            <a:off x="7495625" y="676708"/>
            <a:ext cx="257326" cy="263817"/>
          </a:xfrm>
          <a:prstGeom prst="rect">
            <a:avLst/>
          </a:prstGeom>
          <a:noFill/>
          <a:ln>
            <a:noFill/>
          </a:ln>
        </p:spPr>
      </p:pic>
    </p:spTree>
    <p:extLst>
      <p:ext uri="{BB962C8B-B14F-4D97-AF65-F5344CB8AC3E}">
        <p14:creationId xmlns:p14="http://schemas.microsoft.com/office/powerpoint/2010/main" val="282483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320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SUPPORT MODEL</a:t>
            </a:r>
            <a:endParaRPr lang="en-GB" sz="3200"/>
          </a:p>
        </p:txBody>
      </p:sp>
      <p:sp>
        <p:nvSpPr>
          <p:cNvPr id="386" name="Google Shape;386;p35"/>
          <p:cNvSpPr txBox="1">
            <a:spLocks noGrp="1"/>
          </p:cNvSpPr>
          <p:nvPr>
            <p:ph type="subTitle" idx="4"/>
          </p:nvPr>
        </p:nvSpPr>
        <p:spPr>
          <a:xfrm>
            <a:off x="439417" y="1788144"/>
            <a:ext cx="3535630" cy="634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Overall metrics Maximization Approach</a:t>
            </a:r>
            <a:endParaRPr lang="en-GB"/>
          </a:p>
        </p:txBody>
      </p:sp>
      <p:sp>
        <p:nvSpPr>
          <p:cNvPr id="388" name="Google Shape;388;p35"/>
          <p:cNvSpPr txBox="1">
            <a:spLocks noGrp="1"/>
          </p:cNvSpPr>
          <p:nvPr>
            <p:ph type="subTitle" idx="1"/>
          </p:nvPr>
        </p:nvSpPr>
        <p:spPr>
          <a:xfrm>
            <a:off x="538929" y="2517682"/>
            <a:ext cx="3379610" cy="1932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The model must be </a:t>
            </a:r>
            <a:r>
              <a:rPr lang="it-IT" err="1"/>
              <a:t>capable</a:t>
            </a:r>
            <a:r>
              <a:rPr lang="it-IT"/>
              <a:t> </a:t>
            </a:r>
            <a:r>
              <a:rPr lang="it-IT" err="1"/>
              <a:t>not</a:t>
            </a:r>
            <a:r>
              <a:rPr lang="it-IT"/>
              <a:t> </a:t>
            </a:r>
            <a:r>
              <a:rPr lang="it-IT" err="1"/>
              <a:t>only</a:t>
            </a:r>
            <a:r>
              <a:rPr lang="it-IT"/>
              <a:t> to </a:t>
            </a:r>
            <a:r>
              <a:rPr lang="it-IT" err="1"/>
              <a:t>differentiate</a:t>
            </a:r>
            <a:r>
              <a:rPr lang="it-IT"/>
              <a:t> </a:t>
            </a:r>
            <a:r>
              <a:rPr lang="it-IT" err="1"/>
              <a:t>whether</a:t>
            </a:r>
            <a:r>
              <a:rPr lang="it-IT"/>
              <a:t> a </a:t>
            </a:r>
            <a:r>
              <a:rPr lang="it-IT" err="1"/>
              <a:t>diseases</a:t>
            </a:r>
            <a:r>
              <a:rPr lang="it-IT"/>
              <a:t> </a:t>
            </a:r>
            <a:r>
              <a:rPr lang="it-IT" err="1"/>
              <a:t>is</a:t>
            </a:r>
            <a:r>
              <a:rPr lang="it-IT"/>
              <a:t> </a:t>
            </a:r>
            <a:r>
              <a:rPr lang="it-IT" err="1"/>
              <a:t>present</a:t>
            </a:r>
            <a:r>
              <a:rPr lang="it-IT"/>
              <a:t> or </a:t>
            </a:r>
            <a:r>
              <a:rPr lang="it-IT" err="1"/>
              <a:t>not</a:t>
            </a:r>
            <a:r>
              <a:rPr lang="it-IT"/>
              <a:t>, </a:t>
            </a:r>
            <a:r>
              <a:rPr lang="it-IT" err="1"/>
              <a:t>but</a:t>
            </a:r>
            <a:r>
              <a:rPr lang="it-IT"/>
              <a:t> </a:t>
            </a:r>
            <a:r>
              <a:rPr lang="it-IT" err="1"/>
              <a:t>also</a:t>
            </a:r>
            <a:r>
              <a:rPr lang="it-IT"/>
              <a:t> </a:t>
            </a:r>
            <a:r>
              <a:rPr lang="it-IT" err="1"/>
              <a:t>which</a:t>
            </a:r>
            <a:r>
              <a:rPr lang="it-IT"/>
              <a:t> </a:t>
            </a:r>
            <a:r>
              <a:rPr lang="it-IT" err="1"/>
              <a:t>disease</a:t>
            </a:r>
            <a:r>
              <a:rPr lang="it-IT"/>
              <a:t> </a:t>
            </a:r>
            <a:r>
              <a:rPr lang="it-IT" err="1"/>
              <a:t>is</a:t>
            </a:r>
            <a:r>
              <a:rPr lang="it-IT"/>
              <a:t> </a:t>
            </a:r>
            <a:r>
              <a:rPr lang="it-IT" err="1"/>
              <a:t>present</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err="1"/>
              <a:t>Metrics</a:t>
            </a:r>
            <a:r>
              <a:rPr lang="it-IT"/>
              <a:t> </a:t>
            </a:r>
            <a:r>
              <a:rPr lang="it-IT" err="1"/>
              <a:t>considering</a:t>
            </a:r>
            <a:r>
              <a:rPr lang="it-IT"/>
              <a:t> the class </a:t>
            </a:r>
            <a:r>
              <a:rPr lang="it-IT" err="1"/>
              <a:t>imbalance</a:t>
            </a:r>
            <a:r>
              <a:rPr lang="it-IT"/>
              <a:t> </a:t>
            </a:r>
            <a:r>
              <a:rPr lang="it-IT" err="1"/>
              <a:t>were</a:t>
            </a:r>
            <a:r>
              <a:rPr lang="it-IT"/>
              <a:t> </a:t>
            </a:r>
            <a:r>
              <a:rPr lang="it-IT" err="1"/>
              <a:t>employed</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To help the </a:t>
            </a:r>
            <a:r>
              <a:rPr lang="it-IT" err="1"/>
              <a:t>physician</a:t>
            </a:r>
            <a:r>
              <a:rPr lang="it-IT"/>
              <a:t> </a:t>
            </a:r>
            <a:r>
              <a:rPr lang="it-IT" err="1"/>
              <a:t>understanding</a:t>
            </a:r>
            <a:r>
              <a:rPr lang="it-IT"/>
              <a:t> the </a:t>
            </a:r>
            <a:r>
              <a:rPr lang="it-IT" err="1"/>
              <a:t>reasons</a:t>
            </a:r>
            <a:r>
              <a:rPr lang="it-IT"/>
              <a:t> </a:t>
            </a:r>
            <a:r>
              <a:rPr lang="it-IT" err="1"/>
              <a:t>behind</a:t>
            </a:r>
            <a:r>
              <a:rPr lang="it-IT"/>
              <a:t> </a:t>
            </a:r>
            <a:r>
              <a:rPr lang="it-IT" err="1"/>
              <a:t>each</a:t>
            </a:r>
            <a:r>
              <a:rPr lang="it-IT"/>
              <a:t> </a:t>
            </a:r>
            <a:r>
              <a:rPr lang="it-IT" err="1"/>
              <a:t>decision</a:t>
            </a:r>
            <a:r>
              <a:rPr lang="it-IT"/>
              <a:t>, </a:t>
            </a:r>
            <a:r>
              <a:rPr lang="it-IT" err="1"/>
              <a:t>explainability</a:t>
            </a:r>
            <a:r>
              <a:rPr lang="it-IT"/>
              <a:t> tools </a:t>
            </a:r>
            <a:r>
              <a:rPr lang="it-IT" err="1"/>
              <a:t>were</a:t>
            </a:r>
            <a:r>
              <a:rPr lang="it-IT"/>
              <a:t> </a:t>
            </a:r>
            <a:r>
              <a:rPr lang="it-IT" err="1"/>
              <a:t>used</a:t>
            </a: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p:txBody>
      </p:sp>
      <p:sp>
        <p:nvSpPr>
          <p:cNvPr id="7" name="Google Shape;10172;p64">
            <a:extLst>
              <a:ext uri="{FF2B5EF4-FFF2-40B4-BE49-F238E27FC236}">
                <a16:creationId xmlns:a16="http://schemas.microsoft.com/office/drawing/2014/main" id="{F9D020BC-1A25-7BE4-4B1A-EFF062F8A579}"/>
              </a:ext>
            </a:extLst>
          </p:cNvPr>
          <p:cNvSpPr/>
          <p:nvPr/>
        </p:nvSpPr>
        <p:spPr>
          <a:xfrm>
            <a:off x="2059252" y="1233579"/>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FF8CB8"/>
          </a:solidFill>
          <a:ln w="9488" cap="flat">
            <a:noFill/>
            <a:prstDash val="solid"/>
            <a:miter/>
          </a:ln>
        </p:spPr>
        <p:txBody>
          <a:bodyPr rtlCol="0" anchor="ctr"/>
          <a:lstStyle/>
          <a:p>
            <a:endParaRPr lang="en-GB"/>
          </a:p>
        </p:txBody>
      </p:sp>
      <p:cxnSp>
        <p:nvCxnSpPr>
          <p:cNvPr id="9" name="Google Shape;394;p35">
            <a:extLst>
              <a:ext uri="{FF2B5EF4-FFF2-40B4-BE49-F238E27FC236}">
                <a16:creationId xmlns:a16="http://schemas.microsoft.com/office/drawing/2014/main" id="{06FBE2D2-1BB0-6C65-B15C-4490DD26D8BC}"/>
              </a:ext>
            </a:extLst>
          </p:cNvPr>
          <p:cNvCxnSpPr/>
          <p:nvPr/>
        </p:nvCxnSpPr>
        <p:spPr>
          <a:xfrm>
            <a:off x="1939451" y="1697659"/>
            <a:ext cx="550800" cy="0"/>
          </a:xfrm>
          <a:prstGeom prst="straightConnector1">
            <a:avLst/>
          </a:prstGeom>
          <a:noFill/>
          <a:ln w="9525" cap="flat" cmpd="sng">
            <a:solidFill>
              <a:schemeClr val="dk1"/>
            </a:solidFill>
            <a:prstDash val="solid"/>
            <a:round/>
            <a:headEnd type="none" w="med" len="med"/>
            <a:tailEnd type="none" w="med" len="med"/>
          </a:ln>
        </p:spPr>
      </p:cxnSp>
      <p:pic>
        <p:nvPicPr>
          <p:cNvPr id="2" name="Immagine 1">
            <a:extLst>
              <a:ext uri="{FF2B5EF4-FFF2-40B4-BE49-F238E27FC236}">
                <a16:creationId xmlns:a16="http://schemas.microsoft.com/office/drawing/2014/main" id="{ECF18D3C-CFB0-11C6-C9FF-509EA46F48E9}"/>
              </a:ext>
            </a:extLst>
          </p:cNvPr>
          <p:cNvPicPr>
            <a:picLocks noChangeAspect="1"/>
          </p:cNvPicPr>
          <p:nvPr/>
        </p:nvPicPr>
        <p:blipFill rotWithShape="1">
          <a:blip r:embed="rId3">
            <a:clrChange>
              <a:clrFrom>
                <a:srgbClr val="000000"/>
              </a:clrFrom>
              <a:clrTo>
                <a:srgbClr val="000000">
                  <a:alpha val="0"/>
                </a:srgbClr>
              </a:clrTo>
            </a:clrChange>
          </a:blip>
          <a:srcRect/>
          <a:stretch/>
        </p:blipFill>
        <p:spPr>
          <a:xfrm>
            <a:off x="3985996" y="1373824"/>
            <a:ext cx="4909808" cy="3143117"/>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pic>
        <p:nvPicPr>
          <p:cNvPr id="3" name="Google Shape;285;p29">
            <a:extLst>
              <a:ext uri="{FF2B5EF4-FFF2-40B4-BE49-F238E27FC236}">
                <a16:creationId xmlns:a16="http://schemas.microsoft.com/office/drawing/2014/main" id="{749C60C2-6610-E452-4D79-0431C65D617B}"/>
              </a:ext>
            </a:extLst>
          </p:cNvPr>
          <p:cNvPicPr preferRelativeResize="0"/>
          <p:nvPr/>
        </p:nvPicPr>
        <p:blipFill rotWithShape="1">
          <a:blip r:embed="rId4">
            <a:alphaModFix/>
          </a:blip>
          <a:srcRect l="14302" t="13395" r="14294" b="13403"/>
          <a:stretch/>
        </p:blipFill>
        <p:spPr>
          <a:xfrm>
            <a:off x="7495625" y="676708"/>
            <a:ext cx="257326" cy="263817"/>
          </a:xfrm>
          <a:prstGeom prst="rect">
            <a:avLst/>
          </a:prstGeom>
          <a:noFill/>
          <a:ln>
            <a:noFill/>
          </a:ln>
        </p:spPr>
      </p:pic>
    </p:spTree>
    <p:extLst>
      <p:ext uri="{BB962C8B-B14F-4D97-AF65-F5344CB8AC3E}">
        <p14:creationId xmlns:p14="http://schemas.microsoft.com/office/powerpoint/2010/main" val="136698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2300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SUPPORT MODEL</a:t>
            </a:r>
            <a:endParaRPr lang="en-GB" sz="3200"/>
          </a:p>
        </p:txBody>
      </p:sp>
      <p:pic>
        <p:nvPicPr>
          <p:cNvPr id="3" name="Immagine 2">
            <a:extLst>
              <a:ext uri="{FF2B5EF4-FFF2-40B4-BE49-F238E27FC236}">
                <a16:creationId xmlns:a16="http://schemas.microsoft.com/office/drawing/2014/main" id="{A1DB0233-DEA0-200E-A19E-9FF407942500}"/>
              </a:ext>
            </a:extLst>
          </p:cNvPr>
          <p:cNvPicPr>
            <a:picLocks noChangeAspect="1"/>
          </p:cNvPicPr>
          <p:nvPr/>
        </p:nvPicPr>
        <p:blipFill rotWithShape="1">
          <a:blip r:embed="rId3">
            <a:clrChange>
              <a:clrFrom>
                <a:srgbClr val="000000"/>
              </a:clrFrom>
              <a:clrTo>
                <a:srgbClr val="000000">
                  <a:alpha val="0"/>
                </a:srgbClr>
              </a:clrTo>
            </a:clrChange>
          </a:blip>
          <a:srcRect l="743" t="884" b="6881"/>
          <a:stretch/>
        </p:blipFill>
        <p:spPr>
          <a:xfrm>
            <a:off x="1002030" y="879735"/>
            <a:ext cx="7139940" cy="3955914"/>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pic>
        <p:nvPicPr>
          <p:cNvPr id="2" name="Google Shape;285;p29">
            <a:extLst>
              <a:ext uri="{FF2B5EF4-FFF2-40B4-BE49-F238E27FC236}">
                <a16:creationId xmlns:a16="http://schemas.microsoft.com/office/drawing/2014/main" id="{45DFD582-9DAD-8DE3-EBB4-5C2D1756A916}"/>
              </a:ext>
            </a:extLst>
          </p:cNvPr>
          <p:cNvPicPr preferRelativeResize="0"/>
          <p:nvPr/>
        </p:nvPicPr>
        <p:blipFill rotWithShape="1">
          <a:blip r:embed="rId4">
            <a:alphaModFix/>
          </a:blip>
          <a:srcRect l="14302" t="13395" r="14294" b="13403"/>
          <a:stretch/>
        </p:blipFill>
        <p:spPr>
          <a:xfrm>
            <a:off x="7495625" y="676708"/>
            <a:ext cx="257326" cy="263817"/>
          </a:xfrm>
          <a:prstGeom prst="rect">
            <a:avLst/>
          </a:prstGeom>
          <a:noFill/>
          <a:ln>
            <a:noFill/>
          </a:ln>
        </p:spPr>
      </p:pic>
    </p:spTree>
    <p:extLst>
      <p:ext uri="{BB962C8B-B14F-4D97-AF65-F5344CB8AC3E}">
        <p14:creationId xmlns:p14="http://schemas.microsoft.com/office/powerpoint/2010/main" val="29687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738288" y="4419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TABLE OF CONTENTS</a:t>
            </a:r>
          </a:p>
        </p:txBody>
      </p:sp>
      <p:sp>
        <p:nvSpPr>
          <p:cNvPr id="300" name="Google Shape;300;p31"/>
          <p:cNvSpPr txBox="1">
            <a:spLocks noGrp="1"/>
          </p:cNvSpPr>
          <p:nvPr>
            <p:ph type="title" idx="2"/>
          </p:nvPr>
        </p:nvSpPr>
        <p:spPr>
          <a:xfrm>
            <a:off x="2241409" y="130053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1" name="Google Shape;301;p31"/>
          <p:cNvSpPr txBox="1">
            <a:spLocks noGrp="1"/>
          </p:cNvSpPr>
          <p:nvPr>
            <p:ph type="title" idx="3"/>
          </p:nvPr>
        </p:nvSpPr>
        <p:spPr>
          <a:xfrm>
            <a:off x="2241409" y="293514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2" name="Google Shape;302;p31"/>
          <p:cNvSpPr txBox="1">
            <a:spLocks noGrp="1"/>
          </p:cNvSpPr>
          <p:nvPr>
            <p:ph type="title" idx="4"/>
          </p:nvPr>
        </p:nvSpPr>
        <p:spPr>
          <a:xfrm>
            <a:off x="2241409" y="184540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3" name="Google Shape;303;p31"/>
          <p:cNvSpPr txBox="1">
            <a:spLocks noGrp="1"/>
          </p:cNvSpPr>
          <p:nvPr>
            <p:ph type="title" idx="5"/>
          </p:nvPr>
        </p:nvSpPr>
        <p:spPr>
          <a:xfrm>
            <a:off x="2241409" y="348001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04" name="Google Shape;304;p31"/>
          <p:cNvSpPr txBox="1">
            <a:spLocks noGrp="1"/>
          </p:cNvSpPr>
          <p:nvPr>
            <p:ph type="title" idx="6"/>
          </p:nvPr>
        </p:nvSpPr>
        <p:spPr>
          <a:xfrm>
            <a:off x="2241409" y="239027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5" name="Google Shape;305;p31"/>
          <p:cNvSpPr txBox="1">
            <a:spLocks noGrp="1"/>
          </p:cNvSpPr>
          <p:nvPr>
            <p:ph type="title" idx="7"/>
          </p:nvPr>
        </p:nvSpPr>
        <p:spPr>
          <a:xfrm>
            <a:off x="2241409" y="4024880"/>
            <a:ext cx="82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06" name="Google Shape;306;p31"/>
          <p:cNvSpPr txBox="1">
            <a:spLocks noGrp="1"/>
          </p:cNvSpPr>
          <p:nvPr>
            <p:ph type="subTitle" idx="1"/>
          </p:nvPr>
        </p:nvSpPr>
        <p:spPr>
          <a:xfrm>
            <a:off x="3309034" y="130053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07" name="Google Shape;307;p31"/>
          <p:cNvSpPr txBox="1">
            <a:spLocks noGrp="1"/>
          </p:cNvSpPr>
          <p:nvPr>
            <p:ph type="subTitle" idx="8"/>
          </p:nvPr>
        </p:nvSpPr>
        <p:spPr>
          <a:xfrm>
            <a:off x="3309034" y="184540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308" name="Google Shape;308;p31"/>
          <p:cNvSpPr txBox="1">
            <a:spLocks noGrp="1"/>
          </p:cNvSpPr>
          <p:nvPr>
            <p:ph type="subTitle" idx="9"/>
          </p:nvPr>
        </p:nvSpPr>
        <p:spPr>
          <a:xfrm>
            <a:off x="3309034" y="239027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FEATURES</a:t>
            </a:r>
            <a:endParaRPr/>
          </a:p>
        </p:txBody>
      </p:sp>
      <p:sp>
        <p:nvSpPr>
          <p:cNvPr id="309" name="Google Shape;309;p31"/>
          <p:cNvSpPr txBox="1">
            <a:spLocks noGrp="1"/>
          </p:cNvSpPr>
          <p:nvPr>
            <p:ph type="subTitle" idx="13"/>
          </p:nvPr>
        </p:nvSpPr>
        <p:spPr>
          <a:xfrm>
            <a:off x="3309034" y="293514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a:t>MODELS</a:t>
            </a:r>
            <a:endParaRPr/>
          </a:p>
        </p:txBody>
      </p:sp>
      <p:sp>
        <p:nvSpPr>
          <p:cNvPr id="310" name="Google Shape;310;p31"/>
          <p:cNvSpPr txBox="1">
            <a:spLocks noGrp="1"/>
          </p:cNvSpPr>
          <p:nvPr>
            <p:ph type="subTitle" idx="14"/>
          </p:nvPr>
        </p:nvSpPr>
        <p:spPr>
          <a:xfrm>
            <a:off x="3309034" y="348001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311" name="Google Shape;311;p31"/>
          <p:cNvSpPr txBox="1">
            <a:spLocks noGrp="1"/>
          </p:cNvSpPr>
          <p:nvPr>
            <p:ph type="subTitle" idx="15"/>
          </p:nvPr>
        </p:nvSpPr>
        <p:spPr>
          <a:xfrm>
            <a:off x="3309034" y="4024880"/>
            <a:ext cx="3642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WORKS</a:t>
            </a:r>
            <a:endParaRPr/>
          </a:p>
        </p:txBody>
      </p:sp>
      <p:cxnSp>
        <p:nvCxnSpPr>
          <p:cNvPr id="312" name="Google Shape;312;p31"/>
          <p:cNvCxnSpPr/>
          <p:nvPr/>
        </p:nvCxnSpPr>
        <p:spPr>
          <a:xfrm>
            <a:off x="3095222" y="130053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313" name="Google Shape;313;p31"/>
          <p:cNvCxnSpPr/>
          <p:nvPr/>
        </p:nvCxnSpPr>
        <p:spPr>
          <a:xfrm>
            <a:off x="3095222" y="402488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314" name="Google Shape;314;p31"/>
          <p:cNvCxnSpPr/>
          <p:nvPr/>
        </p:nvCxnSpPr>
        <p:spPr>
          <a:xfrm>
            <a:off x="3095222" y="348001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315" name="Google Shape;315;p31"/>
          <p:cNvCxnSpPr/>
          <p:nvPr/>
        </p:nvCxnSpPr>
        <p:spPr>
          <a:xfrm>
            <a:off x="3095222" y="293514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316" name="Google Shape;316;p31"/>
          <p:cNvCxnSpPr/>
          <p:nvPr/>
        </p:nvCxnSpPr>
        <p:spPr>
          <a:xfrm>
            <a:off x="3095222" y="239027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31"/>
          <p:cNvCxnSpPr/>
          <p:nvPr/>
        </p:nvCxnSpPr>
        <p:spPr>
          <a:xfrm>
            <a:off x="3095222" y="1845400"/>
            <a:ext cx="0" cy="457200"/>
          </a:xfrm>
          <a:prstGeom prst="straightConnector1">
            <a:avLst/>
          </a:prstGeom>
          <a:noFill/>
          <a:ln w="9525" cap="flat" cmpd="sng">
            <a:solidFill>
              <a:schemeClr val="dk1"/>
            </a:solidFill>
            <a:prstDash val="solid"/>
            <a:round/>
            <a:headEnd type="none" w="med" len="med"/>
            <a:tailEnd type="none" w="med" len="med"/>
          </a:ln>
        </p:spPr>
      </p:cxnSp>
      <p:pic>
        <p:nvPicPr>
          <p:cNvPr id="318" name="Google Shape;318;p31"/>
          <p:cNvPicPr preferRelativeResize="0"/>
          <p:nvPr/>
        </p:nvPicPr>
        <p:blipFill rotWithShape="1">
          <a:blip r:embed="rId3">
            <a:alphaModFix/>
          </a:blip>
          <a:srcRect l="14302" t="13395" r="14294" b="13403"/>
          <a:stretch/>
        </p:blipFill>
        <p:spPr>
          <a:xfrm>
            <a:off x="7415263" y="2412339"/>
            <a:ext cx="824051" cy="8448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94" name="Rettangolo con angoli arrotondati 393">
            <a:extLst>
              <a:ext uri="{FF2B5EF4-FFF2-40B4-BE49-F238E27FC236}">
                <a16:creationId xmlns:a16="http://schemas.microsoft.com/office/drawing/2014/main" id="{18D3C016-2EBF-1063-AEA7-BD7375FC0029}"/>
              </a:ext>
            </a:extLst>
          </p:cNvPr>
          <p:cNvSpPr/>
          <p:nvPr/>
        </p:nvSpPr>
        <p:spPr>
          <a:xfrm>
            <a:off x="199439" y="896448"/>
            <a:ext cx="5211321" cy="3824710"/>
          </a:xfrm>
          <a:prstGeom prst="roundRect">
            <a:avLst/>
          </a:prstGeom>
          <a:solidFill>
            <a:schemeClr val="bg2">
              <a:alpha val="5696"/>
            </a:schemeClr>
          </a:solidFill>
          <a:ln>
            <a:solidFill>
              <a:srgbClr val="18191A">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Elemento grafico 8">
            <a:extLst>
              <a:ext uri="{FF2B5EF4-FFF2-40B4-BE49-F238E27FC236}">
                <a16:creationId xmlns:a16="http://schemas.microsoft.com/office/drawing/2014/main" id="{64755ED3-051B-9B00-0A29-A07E76D0CC1A}"/>
              </a:ext>
            </a:extLst>
          </p:cNvPr>
          <p:cNvGrpSpPr/>
          <p:nvPr/>
        </p:nvGrpSpPr>
        <p:grpSpPr>
          <a:xfrm>
            <a:off x="420966" y="1038979"/>
            <a:ext cx="4744278" cy="3435556"/>
            <a:chOff x="961235" y="-127695"/>
            <a:chExt cx="7221529" cy="5271194"/>
          </a:xfrm>
        </p:grpSpPr>
        <p:grpSp>
          <p:nvGrpSpPr>
            <p:cNvPr id="17" name="Elemento grafico 8">
              <a:extLst>
                <a:ext uri="{FF2B5EF4-FFF2-40B4-BE49-F238E27FC236}">
                  <a16:creationId xmlns:a16="http://schemas.microsoft.com/office/drawing/2014/main" id="{DC5CD923-54A7-61DE-FC9D-2F71F6716546}"/>
                </a:ext>
              </a:extLst>
            </p:cNvPr>
            <p:cNvGrpSpPr/>
            <p:nvPr/>
          </p:nvGrpSpPr>
          <p:grpSpPr>
            <a:xfrm>
              <a:off x="1928985" y="2657068"/>
              <a:ext cx="978973" cy="1940209"/>
              <a:chOff x="1928985" y="2657068"/>
              <a:chExt cx="978973" cy="1940209"/>
            </a:xfrm>
          </p:grpSpPr>
          <p:sp>
            <p:nvSpPr>
              <p:cNvPr id="18" name="Figura a mano libera 17">
                <a:extLst>
                  <a:ext uri="{FF2B5EF4-FFF2-40B4-BE49-F238E27FC236}">
                    <a16:creationId xmlns:a16="http://schemas.microsoft.com/office/drawing/2014/main" id="{E27F0D9D-8FD4-3690-46C1-EE2FAF98F86C}"/>
                  </a:ext>
                </a:extLst>
              </p:cNvPr>
              <p:cNvSpPr/>
              <p:nvPr/>
            </p:nvSpPr>
            <p:spPr>
              <a:xfrm>
                <a:off x="1928985" y="2657068"/>
                <a:ext cx="936276" cy="1912004"/>
              </a:xfrm>
              <a:custGeom>
                <a:avLst/>
                <a:gdLst>
                  <a:gd name="connsiteX0" fmla="*/ 0 w 936277"/>
                  <a:gd name="connsiteY0" fmla="*/ 0 h 2348296"/>
                  <a:gd name="connsiteX1" fmla="*/ 494447 w 936277"/>
                  <a:gd name="connsiteY1" fmla="*/ 0 h 2348296"/>
                  <a:gd name="connsiteX2" fmla="*/ 494447 w 936277"/>
                  <a:gd name="connsiteY2" fmla="*/ 2348296 h 2348296"/>
                  <a:gd name="connsiteX3" fmla="*/ 936278 w 936277"/>
                  <a:gd name="connsiteY3" fmla="*/ 2348296 h 2348296"/>
                </a:gdLst>
                <a:ahLst/>
                <a:cxnLst>
                  <a:cxn ang="0">
                    <a:pos x="connsiteX0" y="connsiteY0"/>
                  </a:cxn>
                  <a:cxn ang="0">
                    <a:pos x="connsiteX1" y="connsiteY1"/>
                  </a:cxn>
                  <a:cxn ang="0">
                    <a:pos x="connsiteX2" y="connsiteY2"/>
                  </a:cxn>
                  <a:cxn ang="0">
                    <a:pos x="connsiteX3" y="connsiteY3"/>
                  </a:cxn>
                </a:cxnLst>
                <a:rect l="l" t="t" r="r" b="b"/>
                <a:pathLst>
                  <a:path w="936277" h="2348296">
                    <a:moveTo>
                      <a:pt x="0" y="0"/>
                    </a:moveTo>
                    <a:lnTo>
                      <a:pt x="494447" y="0"/>
                    </a:lnTo>
                    <a:lnTo>
                      <a:pt x="494447" y="2348296"/>
                    </a:lnTo>
                    <a:lnTo>
                      <a:pt x="936278" y="2348296"/>
                    </a:lnTo>
                  </a:path>
                </a:pathLst>
              </a:custGeom>
              <a:noFill/>
              <a:ln w="8123" cap="flat">
                <a:solidFill>
                  <a:schemeClr val="tx1"/>
                </a:solidFill>
                <a:prstDash val="solid"/>
                <a:miter/>
              </a:ln>
            </p:spPr>
            <p:txBody>
              <a:bodyPr rtlCol="0" anchor="ctr"/>
              <a:lstStyle/>
              <a:p>
                <a:endParaRPr lang="en-US"/>
              </a:p>
            </p:txBody>
          </p:sp>
          <p:sp>
            <p:nvSpPr>
              <p:cNvPr id="19" name="Figura a mano libera 18">
                <a:extLst>
                  <a:ext uri="{FF2B5EF4-FFF2-40B4-BE49-F238E27FC236}">
                    <a16:creationId xmlns:a16="http://schemas.microsoft.com/office/drawing/2014/main" id="{F7BB0471-59E3-463F-6C37-FFEAD745B95D}"/>
                  </a:ext>
                </a:extLst>
              </p:cNvPr>
              <p:cNvSpPr/>
              <p:nvPr/>
            </p:nvSpPr>
            <p:spPr>
              <a:xfrm>
                <a:off x="2851032" y="4540399"/>
                <a:ext cx="56926" cy="56878"/>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sp>
          <p:nvSpPr>
            <p:cNvPr id="20" name="Figura a mano libera 19">
              <a:extLst>
                <a:ext uri="{FF2B5EF4-FFF2-40B4-BE49-F238E27FC236}">
                  <a16:creationId xmlns:a16="http://schemas.microsoft.com/office/drawing/2014/main" id="{374660DD-7FF4-28AF-CD7B-9530F4563AD8}"/>
                </a:ext>
              </a:extLst>
            </p:cNvPr>
            <p:cNvSpPr/>
            <p:nvPr/>
          </p:nvSpPr>
          <p:spPr>
            <a:xfrm>
              <a:off x="961235" y="2494556"/>
              <a:ext cx="967749" cy="325023"/>
            </a:xfrm>
            <a:custGeom>
              <a:avLst/>
              <a:gdLst>
                <a:gd name="connsiteX0" fmla="*/ 0 w 967749"/>
                <a:gd name="connsiteY0" fmla="*/ 0 h 325023"/>
                <a:gd name="connsiteX1" fmla="*/ 967750 w 967749"/>
                <a:gd name="connsiteY1" fmla="*/ 0 h 325023"/>
                <a:gd name="connsiteX2" fmla="*/ 967750 w 967749"/>
                <a:gd name="connsiteY2" fmla="*/ 325024 h 325023"/>
                <a:gd name="connsiteX3" fmla="*/ 0 w 967749"/>
                <a:gd name="connsiteY3" fmla="*/ 325024 h 325023"/>
              </a:gdLst>
              <a:ahLst/>
              <a:cxnLst>
                <a:cxn ang="0">
                  <a:pos x="connsiteX0" y="connsiteY0"/>
                </a:cxn>
                <a:cxn ang="0">
                  <a:pos x="connsiteX1" y="connsiteY1"/>
                </a:cxn>
                <a:cxn ang="0">
                  <a:pos x="connsiteX2" y="connsiteY2"/>
                </a:cxn>
                <a:cxn ang="0">
                  <a:pos x="connsiteX3" y="connsiteY3"/>
                </a:cxn>
              </a:cxnLst>
              <a:rect l="l" t="t" r="r" b="b"/>
              <a:pathLst>
                <a:path w="967749" h="325023">
                  <a:moveTo>
                    <a:pt x="0" y="0"/>
                  </a:moveTo>
                  <a:lnTo>
                    <a:pt x="967750" y="0"/>
                  </a:lnTo>
                  <a:lnTo>
                    <a:pt x="967750" y="325024"/>
                  </a:lnTo>
                  <a:lnTo>
                    <a:pt x="0" y="325024"/>
                  </a:lnTo>
                  <a:close/>
                </a:path>
              </a:pathLst>
            </a:custGeom>
            <a:noFill/>
            <a:ln w="16246" cap="flat">
              <a:solidFill>
                <a:schemeClr val="accent6"/>
              </a:solidFill>
              <a:prstDash val="solid"/>
              <a:miter/>
            </a:ln>
            <a:effectLst>
              <a:reflection endPos="0" dist="50800" dir="5400000" sy="-100000" algn="bl" rotWithShape="0"/>
            </a:effectLst>
          </p:spPr>
          <p:txBody>
            <a:bodyPr rtlCol="0" anchor="ctr"/>
            <a:lstStyle/>
            <a:p>
              <a:endParaRPr lang="en-US"/>
            </a:p>
          </p:txBody>
        </p:sp>
        <p:pic>
          <p:nvPicPr>
            <p:cNvPr id="21" name="Immagine 20">
              <a:extLst>
                <a:ext uri="{FF2B5EF4-FFF2-40B4-BE49-F238E27FC236}">
                  <a16:creationId xmlns:a16="http://schemas.microsoft.com/office/drawing/2014/main" id="{70DAE3BB-08A4-D0DC-E968-033FFD30DF02}"/>
                </a:ext>
              </a:extLst>
            </p:cNvPr>
            <p:cNvPicPr>
              <a:picLocks noChangeAspect="1"/>
            </p:cNvPicPr>
            <p:nvPr/>
          </p:nvPicPr>
          <p:blipFill>
            <a:blip r:embed="rId3">
              <a:lum bright="70000" contrast="-70000"/>
            </a:blip>
            <a:stretch>
              <a:fillRect/>
            </a:stretch>
          </p:blipFill>
          <p:spPr>
            <a:xfrm>
              <a:off x="965301" y="2592063"/>
              <a:ext cx="951485" cy="158449"/>
            </a:xfrm>
            <a:custGeom>
              <a:avLst/>
              <a:gdLst>
                <a:gd name="connsiteX0" fmla="*/ -1 w 951485"/>
                <a:gd name="connsiteY0" fmla="*/ -1 h 158449"/>
                <a:gd name="connsiteX1" fmla="*/ 951485 w 951485"/>
                <a:gd name="connsiteY1" fmla="*/ -1 h 158449"/>
                <a:gd name="connsiteX2" fmla="*/ 951485 w 951485"/>
                <a:gd name="connsiteY2" fmla="*/ 158449 h 158449"/>
                <a:gd name="connsiteX3" fmla="*/ -1 w 95148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951485" h="158449">
                  <a:moveTo>
                    <a:pt x="-1" y="-1"/>
                  </a:moveTo>
                  <a:lnTo>
                    <a:pt x="951485" y="-1"/>
                  </a:lnTo>
                  <a:lnTo>
                    <a:pt x="951485" y="158449"/>
                  </a:lnTo>
                  <a:lnTo>
                    <a:pt x="-1" y="158449"/>
                  </a:lnTo>
                  <a:close/>
                </a:path>
              </a:pathLst>
            </a:custGeom>
          </p:spPr>
        </p:pic>
        <p:sp>
          <p:nvSpPr>
            <p:cNvPr id="22" name="Figura a mano libera 21">
              <a:extLst>
                <a:ext uri="{FF2B5EF4-FFF2-40B4-BE49-F238E27FC236}">
                  <a16:creationId xmlns:a16="http://schemas.microsoft.com/office/drawing/2014/main" id="{1FFC42E1-13FC-9E5C-9FB3-C888C1F1C949}"/>
                </a:ext>
              </a:extLst>
            </p:cNvPr>
            <p:cNvSpPr/>
            <p:nvPr/>
          </p:nvSpPr>
          <p:spPr>
            <a:xfrm>
              <a:off x="5108735" y="2518933"/>
              <a:ext cx="764441" cy="276270"/>
            </a:xfrm>
            <a:custGeom>
              <a:avLst/>
              <a:gdLst>
                <a:gd name="connsiteX0" fmla="*/ 0 w 764441"/>
                <a:gd name="connsiteY0" fmla="*/ 0 h 276270"/>
                <a:gd name="connsiteX1" fmla="*/ 764441 w 764441"/>
                <a:gd name="connsiteY1" fmla="*/ 0 h 276270"/>
                <a:gd name="connsiteX2" fmla="*/ 764441 w 764441"/>
                <a:gd name="connsiteY2" fmla="*/ 276270 h 276270"/>
                <a:gd name="connsiteX3" fmla="*/ 0 w 764441"/>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764441" h="276270">
                  <a:moveTo>
                    <a:pt x="0" y="0"/>
                  </a:moveTo>
                  <a:lnTo>
                    <a:pt x="764441" y="0"/>
                  </a:lnTo>
                  <a:lnTo>
                    <a:pt x="76444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3" name="Immagine 22">
              <a:extLst>
                <a:ext uri="{FF2B5EF4-FFF2-40B4-BE49-F238E27FC236}">
                  <a16:creationId xmlns:a16="http://schemas.microsoft.com/office/drawing/2014/main" id="{2E8D347D-43EB-429D-2545-8F6A1D5D9520}"/>
                </a:ext>
              </a:extLst>
            </p:cNvPr>
            <p:cNvPicPr>
              <a:picLocks noChangeAspect="1"/>
            </p:cNvPicPr>
            <p:nvPr/>
          </p:nvPicPr>
          <p:blipFill>
            <a:blip r:embed="rId4">
              <a:lum bright="70000" contrast="-70000"/>
            </a:blip>
            <a:stretch>
              <a:fillRect/>
            </a:stretch>
          </p:blipFill>
          <p:spPr>
            <a:xfrm>
              <a:off x="5112801" y="2592063"/>
              <a:ext cx="748176" cy="158449"/>
            </a:xfrm>
            <a:custGeom>
              <a:avLst/>
              <a:gdLst>
                <a:gd name="connsiteX0" fmla="*/ -1 w 748176"/>
                <a:gd name="connsiteY0" fmla="*/ -1 h 158449"/>
                <a:gd name="connsiteX1" fmla="*/ 748176 w 748176"/>
                <a:gd name="connsiteY1" fmla="*/ -1 h 158449"/>
                <a:gd name="connsiteX2" fmla="*/ 748176 w 748176"/>
                <a:gd name="connsiteY2" fmla="*/ 158449 h 158449"/>
                <a:gd name="connsiteX3" fmla="*/ -1 w 748176"/>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748176" h="158449">
                  <a:moveTo>
                    <a:pt x="-1" y="-1"/>
                  </a:moveTo>
                  <a:lnTo>
                    <a:pt x="748176" y="-1"/>
                  </a:lnTo>
                  <a:lnTo>
                    <a:pt x="748176" y="158449"/>
                  </a:lnTo>
                  <a:lnTo>
                    <a:pt x="-1" y="158449"/>
                  </a:lnTo>
                  <a:close/>
                </a:path>
              </a:pathLst>
            </a:custGeom>
          </p:spPr>
        </p:pic>
        <p:sp>
          <p:nvSpPr>
            <p:cNvPr id="24" name="Figura a mano libera 23">
              <a:extLst>
                <a:ext uri="{FF2B5EF4-FFF2-40B4-BE49-F238E27FC236}">
                  <a16:creationId xmlns:a16="http://schemas.microsoft.com/office/drawing/2014/main" id="{D6ADEDE7-6C94-30E6-C628-0D0E64E8834C}"/>
                </a:ext>
              </a:extLst>
            </p:cNvPr>
            <p:cNvSpPr/>
            <p:nvPr/>
          </p:nvSpPr>
          <p:spPr>
            <a:xfrm>
              <a:off x="6279794" y="2518933"/>
              <a:ext cx="984014" cy="276270"/>
            </a:xfrm>
            <a:custGeom>
              <a:avLst/>
              <a:gdLst>
                <a:gd name="connsiteX0" fmla="*/ 0 w 984014"/>
                <a:gd name="connsiteY0" fmla="*/ 0 h 276270"/>
                <a:gd name="connsiteX1" fmla="*/ 984015 w 984014"/>
                <a:gd name="connsiteY1" fmla="*/ 0 h 276270"/>
                <a:gd name="connsiteX2" fmla="*/ 984015 w 984014"/>
                <a:gd name="connsiteY2" fmla="*/ 276270 h 276270"/>
                <a:gd name="connsiteX3" fmla="*/ 0 w 984014"/>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984014" h="276270">
                  <a:moveTo>
                    <a:pt x="0" y="0"/>
                  </a:moveTo>
                  <a:lnTo>
                    <a:pt x="984015" y="0"/>
                  </a:lnTo>
                  <a:lnTo>
                    <a:pt x="984015"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5" name="Immagine 24">
              <a:extLst>
                <a:ext uri="{FF2B5EF4-FFF2-40B4-BE49-F238E27FC236}">
                  <a16:creationId xmlns:a16="http://schemas.microsoft.com/office/drawing/2014/main" id="{1FA6FFB4-DF13-B028-C11F-ED52967300FD}"/>
                </a:ext>
              </a:extLst>
            </p:cNvPr>
            <p:cNvPicPr>
              <a:picLocks noChangeAspect="1"/>
            </p:cNvPicPr>
            <p:nvPr/>
          </p:nvPicPr>
          <p:blipFill>
            <a:blip r:embed="rId5">
              <a:lum bright="70000" contrast="-70000"/>
            </a:blip>
            <a:stretch>
              <a:fillRect/>
            </a:stretch>
          </p:blipFill>
          <p:spPr>
            <a:xfrm>
              <a:off x="6283860" y="2592063"/>
              <a:ext cx="967749" cy="158449"/>
            </a:xfrm>
            <a:custGeom>
              <a:avLst/>
              <a:gdLst>
                <a:gd name="connsiteX0" fmla="*/ -1 w 967749"/>
                <a:gd name="connsiteY0" fmla="*/ -1 h 158449"/>
                <a:gd name="connsiteX1" fmla="*/ 967750 w 967749"/>
                <a:gd name="connsiteY1" fmla="*/ -1 h 158449"/>
                <a:gd name="connsiteX2" fmla="*/ 967750 w 967749"/>
                <a:gd name="connsiteY2" fmla="*/ 158449 h 158449"/>
                <a:gd name="connsiteX3" fmla="*/ -1 w 967749"/>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967749" h="158449">
                  <a:moveTo>
                    <a:pt x="-1" y="-1"/>
                  </a:moveTo>
                  <a:lnTo>
                    <a:pt x="967750" y="-1"/>
                  </a:lnTo>
                  <a:lnTo>
                    <a:pt x="967750" y="158449"/>
                  </a:lnTo>
                  <a:lnTo>
                    <a:pt x="-1" y="158449"/>
                  </a:lnTo>
                  <a:close/>
                </a:path>
              </a:pathLst>
            </a:custGeom>
          </p:spPr>
        </p:pic>
        <p:sp>
          <p:nvSpPr>
            <p:cNvPr id="26" name="Figura a mano libera 25">
              <a:extLst>
                <a:ext uri="{FF2B5EF4-FFF2-40B4-BE49-F238E27FC236}">
                  <a16:creationId xmlns:a16="http://schemas.microsoft.com/office/drawing/2014/main" id="{DF401DC9-35C5-29E0-9151-6B116A4B6E68}"/>
                </a:ext>
              </a:extLst>
            </p:cNvPr>
            <p:cNvSpPr/>
            <p:nvPr/>
          </p:nvSpPr>
          <p:spPr>
            <a:xfrm>
              <a:off x="7662294" y="1161959"/>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7" name="Immagine 26">
              <a:extLst>
                <a:ext uri="{FF2B5EF4-FFF2-40B4-BE49-F238E27FC236}">
                  <a16:creationId xmlns:a16="http://schemas.microsoft.com/office/drawing/2014/main" id="{89151771-3A80-B808-9792-9A5991663A0D}"/>
                </a:ext>
              </a:extLst>
            </p:cNvPr>
            <p:cNvPicPr>
              <a:picLocks noChangeAspect="1"/>
            </p:cNvPicPr>
            <p:nvPr/>
          </p:nvPicPr>
          <p:blipFill>
            <a:blip r:embed="rId6">
              <a:lum bright="70000" contrast="-70000"/>
            </a:blip>
            <a:stretch>
              <a:fillRect/>
            </a:stretch>
          </p:blipFill>
          <p:spPr>
            <a:xfrm>
              <a:off x="7666360" y="1235090"/>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28" name="Figura a mano libera 27">
              <a:extLst>
                <a:ext uri="{FF2B5EF4-FFF2-40B4-BE49-F238E27FC236}">
                  <a16:creationId xmlns:a16="http://schemas.microsoft.com/office/drawing/2014/main" id="{7FF38593-A4C8-411E-0C8E-6BD826922A0A}"/>
                </a:ext>
              </a:extLst>
            </p:cNvPr>
            <p:cNvSpPr/>
            <p:nvPr/>
          </p:nvSpPr>
          <p:spPr>
            <a:xfrm>
              <a:off x="7662294" y="1844509"/>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29" name="Immagine 28">
              <a:extLst>
                <a:ext uri="{FF2B5EF4-FFF2-40B4-BE49-F238E27FC236}">
                  <a16:creationId xmlns:a16="http://schemas.microsoft.com/office/drawing/2014/main" id="{2956FE5E-6F9E-0A17-C772-968C19443A13}"/>
                </a:ext>
              </a:extLst>
            </p:cNvPr>
            <p:cNvPicPr>
              <a:picLocks noChangeAspect="1"/>
            </p:cNvPicPr>
            <p:nvPr/>
          </p:nvPicPr>
          <p:blipFill>
            <a:blip r:embed="rId7">
              <a:lum bright="70000" contrast="-70000"/>
            </a:blip>
            <a:stretch>
              <a:fillRect/>
            </a:stretch>
          </p:blipFill>
          <p:spPr>
            <a:xfrm>
              <a:off x="7666360" y="1917639"/>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0" name="Figura a mano libera 29">
              <a:extLst>
                <a:ext uri="{FF2B5EF4-FFF2-40B4-BE49-F238E27FC236}">
                  <a16:creationId xmlns:a16="http://schemas.microsoft.com/office/drawing/2014/main" id="{EA4152B3-4C8F-1FA0-8864-EC24E16B7827}"/>
                </a:ext>
              </a:extLst>
            </p:cNvPr>
            <p:cNvSpPr/>
            <p:nvPr/>
          </p:nvSpPr>
          <p:spPr>
            <a:xfrm>
              <a:off x="7662294" y="2518933"/>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1" name="Immagine 30">
              <a:extLst>
                <a:ext uri="{FF2B5EF4-FFF2-40B4-BE49-F238E27FC236}">
                  <a16:creationId xmlns:a16="http://schemas.microsoft.com/office/drawing/2014/main" id="{0E27163A-04E8-98E4-A1AF-F3A58FA067C1}"/>
                </a:ext>
              </a:extLst>
            </p:cNvPr>
            <p:cNvPicPr>
              <a:picLocks noChangeAspect="1"/>
            </p:cNvPicPr>
            <p:nvPr/>
          </p:nvPicPr>
          <p:blipFill>
            <a:blip r:embed="rId8">
              <a:lum bright="70000" contrast="-70000"/>
            </a:blip>
            <a:stretch>
              <a:fillRect/>
            </a:stretch>
          </p:blipFill>
          <p:spPr>
            <a:xfrm>
              <a:off x="7666360" y="2592063"/>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2" name="Figura a mano libera 31">
              <a:extLst>
                <a:ext uri="{FF2B5EF4-FFF2-40B4-BE49-F238E27FC236}">
                  <a16:creationId xmlns:a16="http://schemas.microsoft.com/office/drawing/2014/main" id="{984FD4A0-51DE-7FBB-821F-AD72E4AD3DA4}"/>
                </a:ext>
              </a:extLst>
            </p:cNvPr>
            <p:cNvSpPr/>
            <p:nvPr/>
          </p:nvSpPr>
          <p:spPr>
            <a:xfrm>
              <a:off x="7662294" y="3201483"/>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3" name="Immagine 32">
              <a:extLst>
                <a:ext uri="{FF2B5EF4-FFF2-40B4-BE49-F238E27FC236}">
                  <a16:creationId xmlns:a16="http://schemas.microsoft.com/office/drawing/2014/main" id="{B95734F6-FAC5-82AE-A8F9-35D50E09A3F5}"/>
                </a:ext>
              </a:extLst>
            </p:cNvPr>
            <p:cNvPicPr>
              <a:picLocks noChangeAspect="1"/>
            </p:cNvPicPr>
            <p:nvPr/>
          </p:nvPicPr>
          <p:blipFill>
            <a:blip r:embed="rId9">
              <a:lum bright="70000" contrast="-70000"/>
            </a:blip>
            <a:stretch>
              <a:fillRect/>
            </a:stretch>
          </p:blipFill>
          <p:spPr>
            <a:xfrm>
              <a:off x="7666360" y="3274613"/>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sp>
          <p:nvSpPr>
            <p:cNvPr id="34" name="Figura a mano libera 33">
              <a:extLst>
                <a:ext uri="{FF2B5EF4-FFF2-40B4-BE49-F238E27FC236}">
                  <a16:creationId xmlns:a16="http://schemas.microsoft.com/office/drawing/2014/main" id="{7A63002F-FB21-0704-DB39-4D012541EFA1}"/>
                </a:ext>
              </a:extLst>
            </p:cNvPr>
            <p:cNvSpPr/>
            <p:nvPr/>
          </p:nvSpPr>
          <p:spPr>
            <a:xfrm>
              <a:off x="7662294" y="3875907"/>
              <a:ext cx="520470" cy="276270"/>
            </a:xfrm>
            <a:custGeom>
              <a:avLst/>
              <a:gdLst>
                <a:gd name="connsiteX0" fmla="*/ 0 w 520470"/>
                <a:gd name="connsiteY0" fmla="*/ 0 h 276270"/>
                <a:gd name="connsiteX1" fmla="*/ 520471 w 520470"/>
                <a:gd name="connsiteY1" fmla="*/ 0 h 276270"/>
                <a:gd name="connsiteX2" fmla="*/ 520471 w 520470"/>
                <a:gd name="connsiteY2" fmla="*/ 276270 h 276270"/>
                <a:gd name="connsiteX3" fmla="*/ 0 w 520470"/>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520470" h="276270">
                  <a:moveTo>
                    <a:pt x="0" y="0"/>
                  </a:moveTo>
                  <a:lnTo>
                    <a:pt x="520471" y="0"/>
                  </a:lnTo>
                  <a:lnTo>
                    <a:pt x="520471" y="276270"/>
                  </a:lnTo>
                  <a:lnTo>
                    <a:pt x="0" y="276270"/>
                  </a:lnTo>
                  <a:close/>
                </a:path>
              </a:pathLst>
            </a:custGeom>
            <a:noFill/>
            <a:ln w="16246" cap="flat">
              <a:solidFill>
                <a:schemeClr val="tx1"/>
              </a:solidFill>
              <a:prstDash val="solid"/>
              <a:miter/>
            </a:ln>
          </p:spPr>
          <p:txBody>
            <a:bodyPr rtlCol="0" anchor="ctr"/>
            <a:lstStyle/>
            <a:p>
              <a:endParaRPr lang="en-US"/>
            </a:p>
          </p:txBody>
        </p:sp>
        <p:pic>
          <p:nvPicPr>
            <p:cNvPr id="35" name="Immagine 34">
              <a:extLst>
                <a:ext uri="{FF2B5EF4-FFF2-40B4-BE49-F238E27FC236}">
                  <a16:creationId xmlns:a16="http://schemas.microsoft.com/office/drawing/2014/main" id="{425683E4-69DE-854B-2E49-F16D31229650}"/>
                </a:ext>
              </a:extLst>
            </p:cNvPr>
            <p:cNvPicPr>
              <a:picLocks noChangeAspect="1"/>
            </p:cNvPicPr>
            <p:nvPr/>
          </p:nvPicPr>
          <p:blipFill>
            <a:blip r:embed="rId10">
              <a:lum bright="70000" contrast="-70000"/>
            </a:blip>
            <a:stretch>
              <a:fillRect/>
            </a:stretch>
          </p:blipFill>
          <p:spPr>
            <a:xfrm>
              <a:off x="7666360" y="3949037"/>
              <a:ext cx="504205" cy="158449"/>
            </a:xfrm>
            <a:custGeom>
              <a:avLst/>
              <a:gdLst>
                <a:gd name="connsiteX0" fmla="*/ -1 w 504205"/>
                <a:gd name="connsiteY0" fmla="*/ -1 h 158449"/>
                <a:gd name="connsiteX1" fmla="*/ 504205 w 504205"/>
                <a:gd name="connsiteY1" fmla="*/ -1 h 158449"/>
                <a:gd name="connsiteX2" fmla="*/ 504205 w 504205"/>
                <a:gd name="connsiteY2" fmla="*/ 158449 h 158449"/>
                <a:gd name="connsiteX3" fmla="*/ -1 w 504205"/>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504205" h="158449">
                  <a:moveTo>
                    <a:pt x="-1" y="-1"/>
                  </a:moveTo>
                  <a:lnTo>
                    <a:pt x="504205" y="-1"/>
                  </a:lnTo>
                  <a:lnTo>
                    <a:pt x="504205" y="158449"/>
                  </a:lnTo>
                  <a:lnTo>
                    <a:pt x="-1" y="158449"/>
                  </a:lnTo>
                  <a:close/>
                </a:path>
              </a:pathLst>
            </a:custGeom>
          </p:spPr>
        </p:pic>
        <p:grpSp>
          <p:nvGrpSpPr>
            <p:cNvPr id="36" name="Elemento grafico 8">
              <a:extLst>
                <a:ext uri="{FF2B5EF4-FFF2-40B4-BE49-F238E27FC236}">
                  <a16:creationId xmlns:a16="http://schemas.microsoft.com/office/drawing/2014/main" id="{43B1FA6B-07D7-EF61-4C91-8F7981374BA9}"/>
                </a:ext>
              </a:extLst>
            </p:cNvPr>
            <p:cNvGrpSpPr/>
            <p:nvPr/>
          </p:nvGrpSpPr>
          <p:grpSpPr>
            <a:xfrm>
              <a:off x="5873176" y="2628629"/>
              <a:ext cx="397509" cy="56879"/>
              <a:chOff x="5873176" y="2628629"/>
              <a:chExt cx="397509" cy="56879"/>
            </a:xfrm>
          </p:grpSpPr>
          <p:sp>
            <p:nvSpPr>
              <p:cNvPr id="37" name="Figura a mano libera 36">
                <a:extLst>
                  <a:ext uri="{FF2B5EF4-FFF2-40B4-BE49-F238E27FC236}">
                    <a16:creationId xmlns:a16="http://schemas.microsoft.com/office/drawing/2014/main" id="{6009E357-162E-80E1-EC82-4B2D8ADDBEC8}"/>
                  </a:ext>
                </a:extLst>
              </p:cNvPr>
              <p:cNvSpPr/>
              <p:nvPr/>
            </p:nvSpPr>
            <p:spPr>
              <a:xfrm>
                <a:off x="5873176" y="2657068"/>
                <a:ext cx="340582" cy="8125"/>
              </a:xfrm>
              <a:custGeom>
                <a:avLst/>
                <a:gdLst>
                  <a:gd name="connsiteX0" fmla="*/ 0 w 340582"/>
                  <a:gd name="connsiteY0" fmla="*/ 0 h 8125"/>
                  <a:gd name="connsiteX1" fmla="*/ 340583 w 340582"/>
                  <a:gd name="connsiteY1" fmla="*/ 0 h 8125"/>
                </a:gdLst>
                <a:ahLst/>
                <a:cxnLst>
                  <a:cxn ang="0">
                    <a:pos x="connsiteX0" y="connsiteY0"/>
                  </a:cxn>
                  <a:cxn ang="0">
                    <a:pos x="connsiteX1" y="connsiteY1"/>
                  </a:cxn>
                </a:cxnLst>
                <a:rect l="l" t="t" r="r" b="b"/>
                <a:pathLst>
                  <a:path w="340582" h="8125">
                    <a:moveTo>
                      <a:pt x="0" y="0"/>
                    </a:moveTo>
                    <a:cubicBezTo>
                      <a:pt x="0" y="0"/>
                      <a:pt x="113528" y="0"/>
                      <a:pt x="340583" y="0"/>
                    </a:cubicBezTo>
                  </a:path>
                </a:pathLst>
              </a:custGeom>
              <a:noFill/>
              <a:ln w="8123" cap="flat">
                <a:solidFill>
                  <a:schemeClr val="tx1"/>
                </a:solidFill>
                <a:prstDash val="solid"/>
                <a:miter/>
              </a:ln>
            </p:spPr>
            <p:txBody>
              <a:bodyPr rtlCol="0" anchor="ctr"/>
              <a:lstStyle/>
              <a:p>
                <a:endParaRPr lang="en-US"/>
              </a:p>
            </p:txBody>
          </p:sp>
          <p:sp>
            <p:nvSpPr>
              <p:cNvPr id="38" name="Figura a mano libera 37">
                <a:extLst>
                  <a:ext uri="{FF2B5EF4-FFF2-40B4-BE49-F238E27FC236}">
                    <a16:creationId xmlns:a16="http://schemas.microsoft.com/office/drawing/2014/main" id="{2F43A44D-79B2-A21A-99E1-DD819970DE0B}"/>
                  </a:ext>
                </a:extLst>
              </p:cNvPr>
              <p:cNvSpPr/>
              <p:nvPr/>
            </p:nvSpPr>
            <p:spPr>
              <a:xfrm>
                <a:off x="6213759" y="2628629"/>
                <a:ext cx="56926" cy="56879"/>
              </a:xfrm>
              <a:custGeom>
                <a:avLst/>
                <a:gdLst>
                  <a:gd name="connsiteX0" fmla="*/ 56926 w 56926"/>
                  <a:gd name="connsiteY0" fmla="*/ 28440 h 56879"/>
                  <a:gd name="connsiteX1" fmla="*/ 0 w 56926"/>
                  <a:gd name="connsiteY1" fmla="*/ 56879 h 56879"/>
                  <a:gd name="connsiteX2" fmla="*/ 0 w 56926"/>
                  <a:gd name="connsiteY2" fmla="*/ 0 h 56879"/>
                </a:gdLst>
                <a:ahLst/>
                <a:cxnLst>
                  <a:cxn ang="0">
                    <a:pos x="connsiteX0" y="connsiteY0"/>
                  </a:cxn>
                  <a:cxn ang="0">
                    <a:pos x="connsiteX1" y="connsiteY1"/>
                  </a:cxn>
                  <a:cxn ang="0">
                    <a:pos x="connsiteX2" y="connsiteY2"/>
                  </a:cxn>
                </a:cxnLst>
                <a:rect l="l" t="t" r="r" b="b"/>
                <a:pathLst>
                  <a:path w="56926" h="56879">
                    <a:moveTo>
                      <a:pt x="56926" y="28440"/>
                    </a:moveTo>
                    <a:lnTo>
                      <a:pt x="0"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39" name="Elemento grafico 8">
              <a:extLst>
                <a:ext uri="{FF2B5EF4-FFF2-40B4-BE49-F238E27FC236}">
                  <a16:creationId xmlns:a16="http://schemas.microsoft.com/office/drawing/2014/main" id="{6991848E-E139-42A3-700C-A91AF2795C47}"/>
                </a:ext>
              </a:extLst>
            </p:cNvPr>
            <p:cNvGrpSpPr/>
            <p:nvPr/>
          </p:nvGrpSpPr>
          <p:grpSpPr>
            <a:xfrm>
              <a:off x="6842065" y="1269786"/>
              <a:ext cx="811120" cy="1249147"/>
              <a:chOff x="6842065" y="1269786"/>
              <a:chExt cx="811120" cy="1249147"/>
            </a:xfrm>
          </p:grpSpPr>
          <p:sp>
            <p:nvSpPr>
              <p:cNvPr id="40" name="Figura a mano libera 39">
                <a:extLst>
                  <a:ext uri="{FF2B5EF4-FFF2-40B4-BE49-F238E27FC236}">
                    <a16:creationId xmlns:a16="http://schemas.microsoft.com/office/drawing/2014/main" id="{CAC0702B-E3E2-BC7A-981D-B25BBFC536D3}"/>
                  </a:ext>
                </a:extLst>
              </p:cNvPr>
              <p:cNvSpPr/>
              <p:nvPr/>
            </p:nvSpPr>
            <p:spPr>
              <a:xfrm>
                <a:off x="6842065" y="1298225"/>
                <a:ext cx="754194" cy="1220707"/>
              </a:xfrm>
              <a:custGeom>
                <a:avLst/>
                <a:gdLst>
                  <a:gd name="connsiteX0" fmla="*/ 0 w 754194"/>
                  <a:gd name="connsiteY0" fmla="*/ 1220708 h 1220707"/>
                  <a:gd name="connsiteX1" fmla="*/ 754194 w 754194"/>
                  <a:gd name="connsiteY1" fmla="*/ 0 h 1220707"/>
                </a:gdLst>
                <a:ahLst/>
                <a:cxnLst>
                  <a:cxn ang="0">
                    <a:pos x="connsiteX0" y="connsiteY0"/>
                  </a:cxn>
                  <a:cxn ang="0">
                    <a:pos x="connsiteX1" y="connsiteY1"/>
                  </a:cxn>
                </a:cxnLst>
                <a:rect l="l" t="t" r="r" b="b"/>
                <a:pathLst>
                  <a:path w="754194" h="1220707">
                    <a:moveTo>
                      <a:pt x="0" y="1220708"/>
                    </a:moveTo>
                    <a:cubicBezTo>
                      <a:pt x="411277" y="408148"/>
                      <a:pt x="662681" y="1243"/>
                      <a:pt x="754194" y="0"/>
                    </a:cubicBezTo>
                  </a:path>
                </a:pathLst>
              </a:custGeom>
              <a:noFill/>
              <a:ln w="8123" cap="flat">
                <a:solidFill>
                  <a:schemeClr val="tx1"/>
                </a:solidFill>
                <a:prstDash val="solid"/>
                <a:miter/>
              </a:ln>
            </p:spPr>
            <p:txBody>
              <a:bodyPr rtlCol="0" anchor="ctr"/>
              <a:lstStyle/>
              <a:p>
                <a:endParaRPr lang="en-US"/>
              </a:p>
            </p:txBody>
          </p:sp>
          <p:sp>
            <p:nvSpPr>
              <p:cNvPr id="41" name="Figura a mano libera 40">
                <a:extLst>
                  <a:ext uri="{FF2B5EF4-FFF2-40B4-BE49-F238E27FC236}">
                    <a16:creationId xmlns:a16="http://schemas.microsoft.com/office/drawing/2014/main" id="{3E5513B7-B4B1-935C-AD4C-00555C521E86}"/>
                  </a:ext>
                </a:extLst>
              </p:cNvPr>
              <p:cNvSpPr/>
              <p:nvPr/>
            </p:nvSpPr>
            <p:spPr>
              <a:xfrm>
                <a:off x="7595934" y="1269786"/>
                <a:ext cx="57251" cy="56879"/>
              </a:xfrm>
              <a:custGeom>
                <a:avLst/>
                <a:gdLst>
                  <a:gd name="connsiteX0" fmla="*/ 57252 w 57251"/>
                  <a:gd name="connsiteY0" fmla="*/ 27708 h 56879"/>
                  <a:gd name="connsiteX1" fmla="*/ 732 w 57251"/>
                  <a:gd name="connsiteY1" fmla="*/ 56879 h 56879"/>
                  <a:gd name="connsiteX2" fmla="*/ 0 w 57251"/>
                  <a:gd name="connsiteY2" fmla="*/ 0 h 56879"/>
                </a:gdLst>
                <a:ahLst/>
                <a:cxnLst>
                  <a:cxn ang="0">
                    <a:pos x="connsiteX0" y="connsiteY0"/>
                  </a:cxn>
                  <a:cxn ang="0">
                    <a:pos x="connsiteX1" y="connsiteY1"/>
                  </a:cxn>
                  <a:cxn ang="0">
                    <a:pos x="connsiteX2" y="connsiteY2"/>
                  </a:cxn>
                </a:cxnLst>
                <a:rect l="l" t="t" r="r" b="b"/>
                <a:pathLst>
                  <a:path w="57251" h="56879">
                    <a:moveTo>
                      <a:pt x="57252" y="27708"/>
                    </a:moveTo>
                    <a:lnTo>
                      <a:pt x="732"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2" name="Elemento grafico 8">
              <a:extLst>
                <a:ext uri="{FF2B5EF4-FFF2-40B4-BE49-F238E27FC236}">
                  <a16:creationId xmlns:a16="http://schemas.microsoft.com/office/drawing/2014/main" id="{B5205FFA-36BC-209B-F427-ABA1F92852B5}"/>
                </a:ext>
              </a:extLst>
            </p:cNvPr>
            <p:cNvGrpSpPr/>
            <p:nvPr/>
          </p:nvGrpSpPr>
          <p:grpSpPr>
            <a:xfrm>
              <a:off x="6912409" y="1947867"/>
              <a:ext cx="740776" cy="571066"/>
              <a:chOff x="6912409" y="1947867"/>
              <a:chExt cx="740776" cy="571066"/>
            </a:xfrm>
          </p:grpSpPr>
          <p:sp>
            <p:nvSpPr>
              <p:cNvPr id="43" name="Figura a mano libera 42">
                <a:extLst>
                  <a:ext uri="{FF2B5EF4-FFF2-40B4-BE49-F238E27FC236}">
                    <a16:creationId xmlns:a16="http://schemas.microsoft.com/office/drawing/2014/main" id="{7BDB8EFE-4C22-C170-8DF7-D198D2620BD2}"/>
                  </a:ext>
                </a:extLst>
              </p:cNvPr>
              <p:cNvSpPr/>
              <p:nvPr/>
            </p:nvSpPr>
            <p:spPr>
              <a:xfrm>
                <a:off x="6912409" y="1976300"/>
                <a:ext cx="683849" cy="542632"/>
              </a:xfrm>
              <a:custGeom>
                <a:avLst/>
                <a:gdLst>
                  <a:gd name="connsiteX0" fmla="*/ 0 w 683849"/>
                  <a:gd name="connsiteY0" fmla="*/ 542633 h 542632"/>
                  <a:gd name="connsiteX1" fmla="*/ 683850 w 683849"/>
                  <a:gd name="connsiteY1" fmla="*/ 6 h 542632"/>
                </a:gdLst>
                <a:ahLst/>
                <a:cxnLst>
                  <a:cxn ang="0">
                    <a:pos x="connsiteX0" y="connsiteY0"/>
                  </a:cxn>
                  <a:cxn ang="0">
                    <a:pos x="connsiteX1" y="connsiteY1"/>
                  </a:cxn>
                </a:cxnLst>
                <a:rect l="l" t="t" r="r" b="b"/>
                <a:pathLst>
                  <a:path w="683849" h="542632">
                    <a:moveTo>
                      <a:pt x="0" y="542633"/>
                    </a:moveTo>
                    <a:cubicBezTo>
                      <a:pt x="364386" y="179687"/>
                      <a:pt x="592337" y="-1189"/>
                      <a:pt x="683850" y="6"/>
                    </a:cubicBezTo>
                  </a:path>
                </a:pathLst>
              </a:custGeom>
              <a:noFill/>
              <a:ln w="8123" cap="flat">
                <a:solidFill>
                  <a:schemeClr val="tx1"/>
                </a:solidFill>
                <a:prstDash val="solid"/>
                <a:miter/>
              </a:ln>
            </p:spPr>
            <p:txBody>
              <a:bodyPr rtlCol="0" anchor="ctr"/>
              <a:lstStyle/>
              <a:p>
                <a:endParaRPr lang="en-US"/>
              </a:p>
            </p:txBody>
          </p:sp>
          <p:sp>
            <p:nvSpPr>
              <p:cNvPr id="44" name="Figura a mano libera 43">
                <a:extLst>
                  <a:ext uri="{FF2B5EF4-FFF2-40B4-BE49-F238E27FC236}">
                    <a16:creationId xmlns:a16="http://schemas.microsoft.com/office/drawing/2014/main" id="{9C189014-2A4F-FF0A-7265-D57C1B9F112F}"/>
                  </a:ext>
                </a:extLst>
              </p:cNvPr>
              <p:cNvSpPr/>
              <p:nvPr/>
            </p:nvSpPr>
            <p:spPr>
              <a:xfrm>
                <a:off x="7595934" y="1947867"/>
                <a:ext cx="57251" cy="56879"/>
              </a:xfrm>
              <a:custGeom>
                <a:avLst/>
                <a:gdLst>
                  <a:gd name="connsiteX0" fmla="*/ 57252 w 57251"/>
                  <a:gd name="connsiteY0" fmla="*/ 29171 h 56879"/>
                  <a:gd name="connsiteX1" fmla="*/ 0 w 57251"/>
                  <a:gd name="connsiteY1" fmla="*/ 56879 h 56879"/>
                  <a:gd name="connsiteX2" fmla="*/ 732 w 57251"/>
                  <a:gd name="connsiteY2" fmla="*/ 0 h 56879"/>
                </a:gdLst>
                <a:ahLst/>
                <a:cxnLst>
                  <a:cxn ang="0">
                    <a:pos x="connsiteX0" y="connsiteY0"/>
                  </a:cxn>
                  <a:cxn ang="0">
                    <a:pos x="connsiteX1" y="connsiteY1"/>
                  </a:cxn>
                  <a:cxn ang="0">
                    <a:pos x="connsiteX2" y="connsiteY2"/>
                  </a:cxn>
                </a:cxnLst>
                <a:rect l="l" t="t" r="r" b="b"/>
                <a:pathLst>
                  <a:path w="57251" h="56879">
                    <a:moveTo>
                      <a:pt x="57252" y="29171"/>
                    </a:moveTo>
                    <a:lnTo>
                      <a:pt x="0" y="56879"/>
                    </a:lnTo>
                    <a:lnTo>
                      <a:pt x="732"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5" name="Elemento grafico 8">
              <a:extLst>
                <a:ext uri="{FF2B5EF4-FFF2-40B4-BE49-F238E27FC236}">
                  <a16:creationId xmlns:a16="http://schemas.microsoft.com/office/drawing/2014/main" id="{3C4D5937-6B4D-9FAA-CC65-B011E06FBC29}"/>
                </a:ext>
              </a:extLst>
            </p:cNvPr>
            <p:cNvGrpSpPr/>
            <p:nvPr/>
          </p:nvGrpSpPr>
          <p:grpSpPr>
            <a:xfrm>
              <a:off x="7263808" y="2628629"/>
              <a:ext cx="389377" cy="56879"/>
              <a:chOff x="7263808" y="2628629"/>
              <a:chExt cx="389377" cy="56879"/>
            </a:xfrm>
          </p:grpSpPr>
          <p:sp>
            <p:nvSpPr>
              <p:cNvPr id="46" name="Figura a mano libera 45">
                <a:extLst>
                  <a:ext uri="{FF2B5EF4-FFF2-40B4-BE49-F238E27FC236}">
                    <a16:creationId xmlns:a16="http://schemas.microsoft.com/office/drawing/2014/main" id="{6639DCF2-B71F-514D-D03C-A091EF08944C}"/>
                  </a:ext>
                </a:extLst>
              </p:cNvPr>
              <p:cNvSpPr/>
              <p:nvPr/>
            </p:nvSpPr>
            <p:spPr>
              <a:xfrm>
                <a:off x="7263808" y="2657068"/>
                <a:ext cx="332450" cy="8125"/>
              </a:xfrm>
              <a:custGeom>
                <a:avLst/>
                <a:gdLst>
                  <a:gd name="connsiteX0" fmla="*/ 0 w 332450"/>
                  <a:gd name="connsiteY0" fmla="*/ 0 h 8125"/>
                  <a:gd name="connsiteX1" fmla="*/ 332451 w 332450"/>
                  <a:gd name="connsiteY1" fmla="*/ 0 h 8125"/>
                </a:gdLst>
                <a:ahLst/>
                <a:cxnLst>
                  <a:cxn ang="0">
                    <a:pos x="connsiteX0" y="connsiteY0"/>
                  </a:cxn>
                  <a:cxn ang="0">
                    <a:pos x="connsiteX1" y="connsiteY1"/>
                  </a:cxn>
                </a:cxnLst>
                <a:rect l="l" t="t" r="r" b="b"/>
                <a:pathLst>
                  <a:path w="332450" h="8125">
                    <a:moveTo>
                      <a:pt x="0" y="0"/>
                    </a:moveTo>
                    <a:cubicBezTo>
                      <a:pt x="0" y="0"/>
                      <a:pt x="110820" y="0"/>
                      <a:pt x="332451" y="0"/>
                    </a:cubicBezTo>
                  </a:path>
                </a:pathLst>
              </a:custGeom>
              <a:noFill/>
              <a:ln w="8123" cap="flat">
                <a:solidFill>
                  <a:schemeClr val="tx1"/>
                </a:solidFill>
                <a:prstDash val="solid"/>
                <a:miter/>
              </a:ln>
            </p:spPr>
            <p:txBody>
              <a:bodyPr rtlCol="0" anchor="ctr"/>
              <a:lstStyle/>
              <a:p>
                <a:endParaRPr lang="en-US"/>
              </a:p>
            </p:txBody>
          </p:sp>
          <p:sp>
            <p:nvSpPr>
              <p:cNvPr id="47" name="Figura a mano libera 46">
                <a:extLst>
                  <a:ext uri="{FF2B5EF4-FFF2-40B4-BE49-F238E27FC236}">
                    <a16:creationId xmlns:a16="http://schemas.microsoft.com/office/drawing/2014/main" id="{25506FF0-FBFA-9AFF-14BC-A02AACB9E050}"/>
                  </a:ext>
                </a:extLst>
              </p:cNvPr>
              <p:cNvSpPr/>
              <p:nvPr/>
            </p:nvSpPr>
            <p:spPr>
              <a:xfrm>
                <a:off x="7596259" y="2628629"/>
                <a:ext cx="56926" cy="56879"/>
              </a:xfrm>
              <a:custGeom>
                <a:avLst/>
                <a:gdLst>
                  <a:gd name="connsiteX0" fmla="*/ 56926 w 56926"/>
                  <a:gd name="connsiteY0" fmla="*/ 28440 h 56879"/>
                  <a:gd name="connsiteX1" fmla="*/ 0 w 56926"/>
                  <a:gd name="connsiteY1" fmla="*/ 56879 h 56879"/>
                  <a:gd name="connsiteX2" fmla="*/ 0 w 56926"/>
                  <a:gd name="connsiteY2" fmla="*/ 0 h 56879"/>
                </a:gdLst>
                <a:ahLst/>
                <a:cxnLst>
                  <a:cxn ang="0">
                    <a:pos x="connsiteX0" y="connsiteY0"/>
                  </a:cxn>
                  <a:cxn ang="0">
                    <a:pos x="connsiteX1" y="connsiteY1"/>
                  </a:cxn>
                  <a:cxn ang="0">
                    <a:pos x="connsiteX2" y="connsiteY2"/>
                  </a:cxn>
                </a:cxnLst>
                <a:rect l="l" t="t" r="r" b="b"/>
                <a:pathLst>
                  <a:path w="56926" h="56879">
                    <a:moveTo>
                      <a:pt x="56926" y="28440"/>
                    </a:moveTo>
                    <a:lnTo>
                      <a:pt x="0"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48" name="Elemento grafico 8">
              <a:extLst>
                <a:ext uri="{FF2B5EF4-FFF2-40B4-BE49-F238E27FC236}">
                  <a16:creationId xmlns:a16="http://schemas.microsoft.com/office/drawing/2014/main" id="{9109AD3A-88BC-87A9-4B85-724A36A32B6D}"/>
                </a:ext>
              </a:extLst>
            </p:cNvPr>
            <p:cNvGrpSpPr/>
            <p:nvPr/>
          </p:nvGrpSpPr>
          <p:grpSpPr>
            <a:xfrm>
              <a:off x="6912409" y="2795203"/>
              <a:ext cx="740776" cy="570985"/>
              <a:chOff x="6912409" y="2795203"/>
              <a:chExt cx="740776" cy="570985"/>
            </a:xfrm>
          </p:grpSpPr>
          <p:sp>
            <p:nvSpPr>
              <p:cNvPr id="49" name="Figura a mano libera 48">
                <a:extLst>
                  <a:ext uri="{FF2B5EF4-FFF2-40B4-BE49-F238E27FC236}">
                    <a16:creationId xmlns:a16="http://schemas.microsoft.com/office/drawing/2014/main" id="{6936F39E-4773-A4F0-64FA-4D2EF0E89B62}"/>
                  </a:ext>
                </a:extLst>
              </p:cNvPr>
              <p:cNvSpPr/>
              <p:nvPr/>
            </p:nvSpPr>
            <p:spPr>
              <a:xfrm>
                <a:off x="6912409" y="2795203"/>
                <a:ext cx="683849" cy="542552"/>
              </a:xfrm>
              <a:custGeom>
                <a:avLst/>
                <a:gdLst>
                  <a:gd name="connsiteX0" fmla="*/ 0 w 683849"/>
                  <a:gd name="connsiteY0" fmla="*/ 0 h 542552"/>
                  <a:gd name="connsiteX1" fmla="*/ 683850 w 683849"/>
                  <a:gd name="connsiteY1" fmla="*/ 542546 h 542552"/>
                </a:gdLst>
                <a:ahLst/>
                <a:cxnLst>
                  <a:cxn ang="0">
                    <a:pos x="connsiteX0" y="connsiteY0"/>
                  </a:cxn>
                  <a:cxn ang="0">
                    <a:pos x="connsiteX1" y="connsiteY1"/>
                  </a:cxn>
                </a:cxnLst>
                <a:rect l="l" t="t" r="r" b="b"/>
                <a:pathLst>
                  <a:path w="683849" h="542552">
                    <a:moveTo>
                      <a:pt x="0" y="0"/>
                    </a:moveTo>
                    <a:cubicBezTo>
                      <a:pt x="364386" y="362946"/>
                      <a:pt x="592337" y="543789"/>
                      <a:pt x="683850" y="542546"/>
                    </a:cubicBezTo>
                  </a:path>
                </a:pathLst>
              </a:custGeom>
              <a:noFill/>
              <a:ln w="8123" cap="flat">
                <a:solidFill>
                  <a:schemeClr val="tx1"/>
                </a:solidFill>
                <a:prstDash val="solid"/>
                <a:miter/>
              </a:ln>
            </p:spPr>
            <p:txBody>
              <a:bodyPr rtlCol="0" anchor="ctr"/>
              <a:lstStyle/>
              <a:p>
                <a:endParaRPr lang="en-US"/>
              </a:p>
            </p:txBody>
          </p:sp>
          <p:sp>
            <p:nvSpPr>
              <p:cNvPr id="50" name="Figura a mano libera 49">
                <a:extLst>
                  <a:ext uri="{FF2B5EF4-FFF2-40B4-BE49-F238E27FC236}">
                    <a16:creationId xmlns:a16="http://schemas.microsoft.com/office/drawing/2014/main" id="{E55D16A7-8C51-9A7F-2C28-6DCF1654D625}"/>
                  </a:ext>
                </a:extLst>
              </p:cNvPr>
              <p:cNvSpPr/>
              <p:nvPr/>
            </p:nvSpPr>
            <p:spPr>
              <a:xfrm>
                <a:off x="7595934" y="3309309"/>
                <a:ext cx="57251" cy="56879"/>
              </a:xfrm>
              <a:custGeom>
                <a:avLst/>
                <a:gdLst>
                  <a:gd name="connsiteX0" fmla="*/ 57252 w 57251"/>
                  <a:gd name="connsiteY0" fmla="*/ 27708 h 56879"/>
                  <a:gd name="connsiteX1" fmla="*/ 732 w 57251"/>
                  <a:gd name="connsiteY1" fmla="*/ 56879 h 56879"/>
                  <a:gd name="connsiteX2" fmla="*/ 0 w 57251"/>
                  <a:gd name="connsiteY2" fmla="*/ 0 h 56879"/>
                </a:gdLst>
                <a:ahLst/>
                <a:cxnLst>
                  <a:cxn ang="0">
                    <a:pos x="connsiteX0" y="connsiteY0"/>
                  </a:cxn>
                  <a:cxn ang="0">
                    <a:pos x="connsiteX1" y="connsiteY1"/>
                  </a:cxn>
                  <a:cxn ang="0">
                    <a:pos x="connsiteX2" y="connsiteY2"/>
                  </a:cxn>
                </a:cxnLst>
                <a:rect l="l" t="t" r="r" b="b"/>
                <a:pathLst>
                  <a:path w="57251" h="56879">
                    <a:moveTo>
                      <a:pt x="57252" y="27708"/>
                    </a:moveTo>
                    <a:lnTo>
                      <a:pt x="732" y="56879"/>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grpSp>
        <p:grpSp>
          <p:nvGrpSpPr>
            <p:cNvPr id="51" name="Elemento grafico 8">
              <a:extLst>
                <a:ext uri="{FF2B5EF4-FFF2-40B4-BE49-F238E27FC236}">
                  <a16:creationId xmlns:a16="http://schemas.microsoft.com/office/drawing/2014/main" id="{E994F652-2BE0-9496-FA24-E253CF9B8A15}"/>
                </a:ext>
              </a:extLst>
            </p:cNvPr>
            <p:cNvGrpSpPr/>
            <p:nvPr/>
          </p:nvGrpSpPr>
          <p:grpSpPr>
            <a:xfrm>
              <a:off x="6842065" y="2795203"/>
              <a:ext cx="811120" cy="1249147"/>
              <a:chOff x="6842065" y="2795203"/>
              <a:chExt cx="811120" cy="1249147"/>
            </a:xfrm>
          </p:grpSpPr>
          <p:sp>
            <p:nvSpPr>
              <p:cNvPr id="52" name="Figura a mano libera 51">
                <a:extLst>
                  <a:ext uri="{FF2B5EF4-FFF2-40B4-BE49-F238E27FC236}">
                    <a16:creationId xmlns:a16="http://schemas.microsoft.com/office/drawing/2014/main" id="{43C7518A-50F4-67F3-5E58-F3BE358C5803}"/>
                  </a:ext>
                </a:extLst>
              </p:cNvPr>
              <p:cNvSpPr/>
              <p:nvPr/>
            </p:nvSpPr>
            <p:spPr>
              <a:xfrm>
                <a:off x="6842065" y="2795203"/>
                <a:ext cx="754194" cy="1220707"/>
              </a:xfrm>
              <a:custGeom>
                <a:avLst/>
                <a:gdLst>
                  <a:gd name="connsiteX0" fmla="*/ 0 w 754194"/>
                  <a:gd name="connsiteY0" fmla="*/ 0 h 1220707"/>
                  <a:gd name="connsiteX1" fmla="*/ 754194 w 754194"/>
                  <a:gd name="connsiteY1" fmla="*/ 1220708 h 1220707"/>
                </a:gdLst>
                <a:ahLst/>
                <a:cxnLst>
                  <a:cxn ang="0">
                    <a:pos x="connsiteX0" y="connsiteY0"/>
                  </a:cxn>
                  <a:cxn ang="0">
                    <a:pos x="connsiteX1" y="connsiteY1"/>
                  </a:cxn>
                </a:cxnLst>
                <a:rect l="l" t="t" r="r" b="b"/>
                <a:pathLst>
                  <a:path w="754194" h="1220707">
                    <a:moveTo>
                      <a:pt x="0" y="0"/>
                    </a:moveTo>
                    <a:cubicBezTo>
                      <a:pt x="411277" y="812559"/>
                      <a:pt x="662681" y="1219465"/>
                      <a:pt x="754194" y="1220708"/>
                    </a:cubicBezTo>
                  </a:path>
                </a:pathLst>
              </a:custGeom>
              <a:noFill/>
              <a:ln w="8123" cap="flat">
                <a:solidFill>
                  <a:schemeClr val="tx1"/>
                </a:solidFill>
                <a:prstDash val="solid"/>
                <a:miter/>
              </a:ln>
            </p:spPr>
            <p:txBody>
              <a:bodyPr rtlCol="0" anchor="ctr"/>
              <a:lstStyle/>
              <a:p>
                <a:endParaRPr lang="en-US"/>
              </a:p>
            </p:txBody>
          </p:sp>
          <p:sp>
            <p:nvSpPr>
              <p:cNvPr id="53" name="Figura a mano libera 52">
                <a:extLst>
                  <a:ext uri="{FF2B5EF4-FFF2-40B4-BE49-F238E27FC236}">
                    <a16:creationId xmlns:a16="http://schemas.microsoft.com/office/drawing/2014/main" id="{60B30C79-8265-D7A8-41C8-FE43336D6D81}"/>
                  </a:ext>
                </a:extLst>
              </p:cNvPr>
              <p:cNvSpPr/>
              <p:nvPr/>
            </p:nvSpPr>
            <p:spPr>
              <a:xfrm>
                <a:off x="7595934" y="3987472"/>
                <a:ext cx="57251" cy="56879"/>
              </a:xfrm>
              <a:custGeom>
                <a:avLst/>
                <a:gdLst>
                  <a:gd name="connsiteX0" fmla="*/ 57252 w 57251"/>
                  <a:gd name="connsiteY0" fmla="*/ 29171 h 56879"/>
                  <a:gd name="connsiteX1" fmla="*/ 0 w 57251"/>
                  <a:gd name="connsiteY1" fmla="*/ 56879 h 56879"/>
                  <a:gd name="connsiteX2" fmla="*/ 732 w 57251"/>
                  <a:gd name="connsiteY2" fmla="*/ 0 h 56879"/>
                </a:gdLst>
                <a:ahLst/>
                <a:cxnLst>
                  <a:cxn ang="0">
                    <a:pos x="connsiteX0" y="connsiteY0"/>
                  </a:cxn>
                  <a:cxn ang="0">
                    <a:pos x="connsiteX1" y="connsiteY1"/>
                  </a:cxn>
                  <a:cxn ang="0">
                    <a:pos x="connsiteX2" y="connsiteY2"/>
                  </a:cxn>
                </a:cxnLst>
                <a:rect l="l" t="t" r="r" b="b"/>
                <a:pathLst>
                  <a:path w="57251" h="56879">
                    <a:moveTo>
                      <a:pt x="57252" y="29171"/>
                    </a:moveTo>
                    <a:lnTo>
                      <a:pt x="0" y="56879"/>
                    </a:lnTo>
                    <a:lnTo>
                      <a:pt x="732" y="0"/>
                    </a:lnTo>
                    <a:close/>
                  </a:path>
                </a:pathLst>
              </a:custGeom>
              <a:solidFill>
                <a:srgbClr val="000000"/>
              </a:solidFill>
              <a:ln w="8123" cap="flat">
                <a:solidFill>
                  <a:schemeClr val="tx1"/>
                </a:solidFill>
                <a:prstDash val="solid"/>
                <a:miter/>
              </a:ln>
            </p:spPr>
            <p:txBody>
              <a:bodyPr rtlCol="0" anchor="ctr"/>
              <a:lstStyle/>
              <a:p>
                <a:endParaRPr lang="en-US"/>
              </a:p>
            </p:txBody>
          </p:sp>
        </p:grpSp>
        <p:pic>
          <p:nvPicPr>
            <p:cNvPr id="57" name="Immagine 56">
              <a:extLst>
                <a:ext uri="{FF2B5EF4-FFF2-40B4-BE49-F238E27FC236}">
                  <a16:creationId xmlns:a16="http://schemas.microsoft.com/office/drawing/2014/main" id="{1E27AA27-ACCF-7C61-4FE2-70D660AE63D9}"/>
                </a:ext>
              </a:extLst>
            </p:cNvPr>
            <p:cNvPicPr>
              <a:picLocks noChangeAspect="1"/>
            </p:cNvPicPr>
            <p:nvPr/>
          </p:nvPicPr>
          <p:blipFill>
            <a:blip r:embed="rId11">
              <a:clrChange>
                <a:clrFrom>
                  <a:srgbClr val="FFFFFF"/>
                </a:clrFrom>
                <a:clrTo>
                  <a:srgbClr val="FFFFFF">
                    <a:alpha val="0"/>
                  </a:srgbClr>
                </a:clrTo>
              </a:clrChange>
              <a:lum bright="70000" contrast="-70000"/>
            </a:blip>
            <a:stretch>
              <a:fillRect/>
            </a:stretch>
          </p:blipFill>
          <p:spPr>
            <a:xfrm>
              <a:off x="3055347" y="-127695"/>
              <a:ext cx="1507528" cy="3149388"/>
            </a:xfrm>
            <a:custGeom>
              <a:avLst/>
              <a:gdLst>
                <a:gd name="connsiteX0" fmla="*/ 0 w 988080"/>
                <a:gd name="connsiteY0" fmla="*/ 0 h 2182046"/>
                <a:gd name="connsiteX1" fmla="*/ 988081 w 988080"/>
                <a:gd name="connsiteY1" fmla="*/ 0 h 2182046"/>
                <a:gd name="connsiteX2" fmla="*/ 988081 w 988080"/>
                <a:gd name="connsiteY2" fmla="*/ 2182047 h 2182046"/>
                <a:gd name="connsiteX3" fmla="*/ 0 w 988080"/>
                <a:gd name="connsiteY3" fmla="*/ 2182047 h 2182046"/>
              </a:gdLst>
              <a:ahLst/>
              <a:cxnLst>
                <a:cxn ang="0">
                  <a:pos x="connsiteX0" y="connsiteY0"/>
                </a:cxn>
                <a:cxn ang="0">
                  <a:pos x="connsiteX1" y="connsiteY1"/>
                </a:cxn>
                <a:cxn ang="0">
                  <a:pos x="connsiteX2" y="connsiteY2"/>
                </a:cxn>
                <a:cxn ang="0">
                  <a:pos x="connsiteX3" y="connsiteY3"/>
                </a:cxn>
              </a:cxnLst>
              <a:rect l="l" t="t" r="r" b="b"/>
              <a:pathLst>
                <a:path w="988080" h="2182046">
                  <a:moveTo>
                    <a:pt x="0" y="0"/>
                  </a:moveTo>
                  <a:lnTo>
                    <a:pt x="988081" y="0"/>
                  </a:lnTo>
                  <a:lnTo>
                    <a:pt x="988081" y="2182047"/>
                  </a:lnTo>
                  <a:lnTo>
                    <a:pt x="0" y="2182047"/>
                  </a:lnTo>
                  <a:close/>
                </a:path>
              </a:pathLst>
            </a:custGeom>
          </p:spPr>
        </p:pic>
        <p:sp>
          <p:nvSpPr>
            <p:cNvPr id="58" name="Figura a mano libera 57">
              <a:extLst>
                <a:ext uri="{FF2B5EF4-FFF2-40B4-BE49-F238E27FC236}">
                  <a16:creationId xmlns:a16="http://schemas.microsoft.com/office/drawing/2014/main" id="{E5BD7092-3091-9276-70B8-A66076F1A20E}"/>
                </a:ext>
              </a:extLst>
            </p:cNvPr>
            <p:cNvSpPr/>
            <p:nvPr/>
          </p:nvSpPr>
          <p:spPr>
            <a:xfrm>
              <a:off x="3075647" y="2470180"/>
              <a:ext cx="1545147" cy="276270"/>
            </a:xfrm>
            <a:custGeom>
              <a:avLst/>
              <a:gdLst>
                <a:gd name="connsiteX0" fmla="*/ 0 w 1545147"/>
                <a:gd name="connsiteY0" fmla="*/ 0 h 276270"/>
                <a:gd name="connsiteX1" fmla="*/ 1545147 w 1545147"/>
                <a:gd name="connsiteY1" fmla="*/ 0 h 276270"/>
                <a:gd name="connsiteX2" fmla="*/ 1545147 w 1545147"/>
                <a:gd name="connsiteY2" fmla="*/ 276270 h 276270"/>
                <a:gd name="connsiteX3" fmla="*/ 0 w 1545147"/>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1545147" h="276270">
                  <a:moveTo>
                    <a:pt x="0" y="0"/>
                  </a:moveTo>
                  <a:lnTo>
                    <a:pt x="1545147" y="0"/>
                  </a:lnTo>
                  <a:lnTo>
                    <a:pt x="1545147" y="276270"/>
                  </a:lnTo>
                  <a:lnTo>
                    <a:pt x="0" y="276270"/>
                  </a:lnTo>
                  <a:close/>
                </a:path>
              </a:pathLst>
            </a:custGeom>
            <a:noFill/>
            <a:ln w="8123" cap="flat">
              <a:noFill/>
              <a:prstDash val="solid"/>
              <a:miter/>
            </a:ln>
          </p:spPr>
          <p:txBody>
            <a:bodyPr rtlCol="0" anchor="ctr"/>
            <a:lstStyle/>
            <a:p>
              <a:endParaRPr lang="en-US"/>
            </a:p>
          </p:txBody>
        </p:sp>
        <p:pic>
          <p:nvPicPr>
            <p:cNvPr id="59" name="Immagine 58">
              <a:extLst>
                <a:ext uri="{FF2B5EF4-FFF2-40B4-BE49-F238E27FC236}">
                  <a16:creationId xmlns:a16="http://schemas.microsoft.com/office/drawing/2014/main" id="{C7F37322-E55D-6AB3-20F9-263189939BDD}"/>
                </a:ext>
              </a:extLst>
            </p:cNvPr>
            <p:cNvPicPr>
              <a:picLocks noChangeAspect="1"/>
            </p:cNvPicPr>
            <p:nvPr/>
          </p:nvPicPr>
          <p:blipFill>
            <a:blip r:embed="rId12">
              <a:lum bright="70000" contrast="-70000"/>
            </a:blip>
            <a:stretch>
              <a:fillRect/>
            </a:stretch>
          </p:blipFill>
          <p:spPr>
            <a:xfrm>
              <a:off x="3224078" y="657468"/>
              <a:ext cx="1528882" cy="158449"/>
            </a:xfrm>
            <a:custGeom>
              <a:avLst/>
              <a:gdLst>
                <a:gd name="connsiteX0" fmla="*/ -1 w 1528882"/>
                <a:gd name="connsiteY0" fmla="*/ -1 h 158449"/>
                <a:gd name="connsiteX1" fmla="*/ 1528882 w 1528882"/>
                <a:gd name="connsiteY1" fmla="*/ -1 h 158449"/>
                <a:gd name="connsiteX2" fmla="*/ 1528882 w 1528882"/>
                <a:gd name="connsiteY2" fmla="*/ 158449 h 158449"/>
                <a:gd name="connsiteX3" fmla="*/ -1 w 1528882"/>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1528882" h="158449">
                  <a:moveTo>
                    <a:pt x="-1" y="-1"/>
                  </a:moveTo>
                  <a:lnTo>
                    <a:pt x="1528882" y="-1"/>
                  </a:lnTo>
                  <a:lnTo>
                    <a:pt x="1528882" y="158449"/>
                  </a:lnTo>
                  <a:lnTo>
                    <a:pt x="-1" y="158449"/>
                  </a:lnTo>
                  <a:close/>
                </a:path>
              </a:pathLst>
            </a:custGeom>
          </p:spPr>
        </p:pic>
        <p:grpSp>
          <p:nvGrpSpPr>
            <p:cNvPr id="60" name="Elemento grafico 8">
              <a:extLst>
                <a:ext uri="{FF2B5EF4-FFF2-40B4-BE49-F238E27FC236}">
                  <a16:creationId xmlns:a16="http://schemas.microsoft.com/office/drawing/2014/main" id="{CE53F447-5196-FA34-FE80-818088E8FC9A}"/>
                </a:ext>
              </a:extLst>
            </p:cNvPr>
            <p:cNvGrpSpPr/>
            <p:nvPr/>
          </p:nvGrpSpPr>
          <p:grpSpPr>
            <a:xfrm>
              <a:off x="4462213" y="2804304"/>
              <a:ext cx="1057205" cy="1764767"/>
              <a:chOff x="4462213" y="2804304"/>
              <a:chExt cx="1057205" cy="1764767"/>
            </a:xfrm>
          </p:grpSpPr>
          <p:sp>
            <p:nvSpPr>
              <p:cNvPr id="61" name="Figura a mano libera 60">
                <a:extLst>
                  <a:ext uri="{FF2B5EF4-FFF2-40B4-BE49-F238E27FC236}">
                    <a16:creationId xmlns:a16="http://schemas.microsoft.com/office/drawing/2014/main" id="{4814B148-F75C-3F88-C735-660F6B3C90C6}"/>
                  </a:ext>
                </a:extLst>
              </p:cNvPr>
              <p:cNvSpPr/>
              <p:nvPr/>
            </p:nvSpPr>
            <p:spPr>
              <a:xfrm>
                <a:off x="4462213" y="2846961"/>
                <a:ext cx="1028742" cy="1722110"/>
              </a:xfrm>
              <a:custGeom>
                <a:avLst/>
                <a:gdLst>
                  <a:gd name="connsiteX0" fmla="*/ 0 w 1028742"/>
                  <a:gd name="connsiteY0" fmla="*/ 2158401 h 2158401"/>
                  <a:gd name="connsiteX1" fmla="*/ 1028743 w 1028742"/>
                  <a:gd name="connsiteY1" fmla="*/ 2158401 h 2158401"/>
                  <a:gd name="connsiteX2" fmla="*/ 1028743 w 1028742"/>
                  <a:gd name="connsiteY2" fmla="*/ 0 h 2158401"/>
                </a:gdLst>
                <a:ahLst/>
                <a:cxnLst>
                  <a:cxn ang="0">
                    <a:pos x="connsiteX0" y="connsiteY0"/>
                  </a:cxn>
                  <a:cxn ang="0">
                    <a:pos x="connsiteX1" y="connsiteY1"/>
                  </a:cxn>
                  <a:cxn ang="0">
                    <a:pos x="connsiteX2" y="connsiteY2"/>
                  </a:cxn>
                </a:cxnLst>
                <a:rect l="l" t="t" r="r" b="b"/>
                <a:pathLst>
                  <a:path w="1028742" h="2158401">
                    <a:moveTo>
                      <a:pt x="0" y="2158401"/>
                    </a:moveTo>
                    <a:lnTo>
                      <a:pt x="1028743" y="2158401"/>
                    </a:lnTo>
                    <a:lnTo>
                      <a:pt x="1028743" y="0"/>
                    </a:lnTo>
                  </a:path>
                </a:pathLst>
              </a:custGeom>
              <a:noFill/>
              <a:ln w="8123" cap="flat">
                <a:solidFill>
                  <a:schemeClr val="tx1"/>
                </a:solidFill>
                <a:prstDash val="solid"/>
                <a:miter/>
              </a:ln>
            </p:spPr>
            <p:txBody>
              <a:bodyPr rtlCol="0" anchor="ctr"/>
              <a:lstStyle/>
              <a:p>
                <a:endParaRPr lang="en-US"/>
              </a:p>
            </p:txBody>
          </p:sp>
          <p:sp>
            <p:nvSpPr>
              <p:cNvPr id="62" name="Figura a mano libera 61">
                <a:extLst>
                  <a:ext uri="{FF2B5EF4-FFF2-40B4-BE49-F238E27FC236}">
                    <a16:creationId xmlns:a16="http://schemas.microsoft.com/office/drawing/2014/main" id="{FB5CFE61-32DA-7085-9166-9E6F60DAD4F9}"/>
                  </a:ext>
                </a:extLst>
              </p:cNvPr>
              <p:cNvSpPr/>
              <p:nvPr/>
            </p:nvSpPr>
            <p:spPr>
              <a:xfrm>
                <a:off x="5462492" y="2804304"/>
                <a:ext cx="56926" cy="56879"/>
              </a:xfrm>
              <a:custGeom>
                <a:avLst/>
                <a:gdLst>
                  <a:gd name="connsiteX0" fmla="*/ 28463 w 56926"/>
                  <a:gd name="connsiteY0" fmla="*/ 0 h 56879"/>
                  <a:gd name="connsiteX1" fmla="*/ 56926 w 56926"/>
                  <a:gd name="connsiteY1" fmla="*/ 56879 h 56879"/>
                  <a:gd name="connsiteX2" fmla="*/ 28463 w 56926"/>
                  <a:gd name="connsiteY2" fmla="*/ 42659 h 56879"/>
                  <a:gd name="connsiteX3" fmla="*/ 0 w 56926"/>
                  <a:gd name="connsiteY3" fmla="*/ 56879 h 56879"/>
                </a:gdLst>
                <a:ahLst/>
                <a:cxnLst>
                  <a:cxn ang="0">
                    <a:pos x="connsiteX0" y="connsiteY0"/>
                  </a:cxn>
                  <a:cxn ang="0">
                    <a:pos x="connsiteX1" y="connsiteY1"/>
                  </a:cxn>
                  <a:cxn ang="0">
                    <a:pos x="connsiteX2" y="connsiteY2"/>
                  </a:cxn>
                  <a:cxn ang="0">
                    <a:pos x="connsiteX3" y="connsiteY3"/>
                  </a:cxn>
                </a:cxnLst>
                <a:rect l="l" t="t" r="r" b="b"/>
                <a:pathLst>
                  <a:path w="56926" h="56879">
                    <a:moveTo>
                      <a:pt x="28463" y="0"/>
                    </a:moveTo>
                    <a:lnTo>
                      <a:pt x="56926" y="56879"/>
                    </a:lnTo>
                    <a:lnTo>
                      <a:pt x="28463" y="42659"/>
                    </a:lnTo>
                    <a:lnTo>
                      <a:pt x="0" y="56879"/>
                    </a:lnTo>
                    <a:close/>
                  </a:path>
                </a:pathLst>
              </a:custGeom>
              <a:solidFill>
                <a:srgbClr val="000000"/>
              </a:solidFill>
              <a:ln w="8123" cap="flat">
                <a:solidFill>
                  <a:schemeClr val="tx1"/>
                </a:solidFill>
                <a:prstDash val="solid"/>
                <a:miter/>
              </a:ln>
            </p:spPr>
            <p:txBody>
              <a:bodyPr rtlCol="0" anchor="ctr"/>
              <a:lstStyle/>
              <a:p>
                <a:endParaRPr lang="en-US"/>
              </a:p>
            </p:txBody>
          </p:sp>
        </p:grpSp>
        <p:sp>
          <p:nvSpPr>
            <p:cNvPr id="63" name="Figura a mano libera 62">
              <a:extLst>
                <a:ext uri="{FF2B5EF4-FFF2-40B4-BE49-F238E27FC236}">
                  <a16:creationId xmlns:a16="http://schemas.microsoft.com/office/drawing/2014/main" id="{EBC5FD19-09CF-9B3C-C9BC-C3AF2235E4C3}"/>
                </a:ext>
              </a:extLst>
            </p:cNvPr>
            <p:cNvSpPr/>
            <p:nvPr/>
          </p:nvSpPr>
          <p:spPr>
            <a:xfrm>
              <a:off x="2917066" y="4867229"/>
              <a:ext cx="1545147" cy="276270"/>
            </a:xfrm>
            <a:custGeom>
              <a:avLst/>
              <a:gdLst>
                <a:gd name="connsiteX0" fmla="*/ 0 w 1545147"/>
                <a:gd name="connsiteY0" fmla="*/ 0 h 276270"/>
                <a:gd name="connsiteX1" fmla="*/ 1545147 w 1545147"/>
                <a:gd name="connsiteY1" fmla="*/ 0 h 276270"/>
                <a:gd name="connsiteX2" fmla="*/ 1545147 w 1545147"/>
                <a:gd name="connsiteY2" fmla="*/ 276270 h 276270"/>
                <a:gd name="connsiteX3" fmla="*/ 0 w 1545147"/>
                <a:gd name="connsiteY3" fmla="*/ 276270 h 276270"/>
              </a:gdLst>
              <a:ahLst/>
              <a:cxnLst>
                <a:cxn ang="0">
                  <a:pos x="connsiteX0" y="connsiteY0"/>
                </a:cxn>
                <a:cxn ang="0">
                  <a:pos x="connsiteX1" y="connsiteY1"/>
                </a:cxn>
                <a:cxn ang="0">
                  <a:pos x="connsiteX2" y="connsiteY2"/>
                </a:cxn>
                <a:cxn ang="0">
                  <a:pos x="connsiteX3" y="connsiteY3"/>
                </a:cxn>
              </a:cxnLst>
              <a:rect l="l" t="t" r="r" b="b"/>
              <a:pathLst>
                <a:path w="1545147" h="276270">
                  <a:moveTo>
                    <a:pt x="0" y="0"/>
                  </a:moveTo>
                  <a:lnTo>
                    <a:pt x="1545147" y="0"/>
                  </a:lnTo>
                  <a:lnTo>
                    <a:pt x="1545147" y="276270"/>
                  </a:lnTo>
                  <a:lnTo>
                    <a:pt x="0" y="276270"/>
                  </a:lnTo>
                  <a:close/>
                </a:path>
              </a:pathLst>
            </a:custGeom>
            <a:noFill/>
            <a:ln w="8123" cap="flat">
              <a:noFill/>
              <a:prstDash val="solid"/>
              <a:miter/>
            </a:ln>
          </p:spPr>
          <p:txBody>
            <a:bodyPr rtlCol="0" anchor="ctr"/>
            <a:lstStyle/>
            <a:p>
              <a:endParaRPr lang="en-US"/>
            </a:p>
          </p:txBody>
        </p:sp>
        <p:pic>
          <p:nvPicPr>
            <p:cNvPr id="384" name="Immagine 383">
              <a:extLst>
                <a:ext uri="{FF2B5EF4-FFF2-40B4-BE49-F238E27FC236}">
                  <a16:creationId xmlns:a16="http://schemas.microsoft.com/office/drawing/2014/main" id="{4E676444-DDA5-E79F-62DB-CD0B931A9735}"/>
                </a:ext>
              </a:extLst>
            </p:cNvPr>
            <p:cNvPicPr>
              <a:picLocks noChangeAspect="1"/>
            </p:cNvPicPr>
            <p:nvPr/>
          </p:nvPicPr>
          <p:blipFill>
            <a:blip r:embed="rId13">
              <a:lum bright="70000" contrast="-70000"/>
            </a:blip>
            <a:stretch>
              <a:fillRect/>
            </a:stretch>
          </p:blipFill>
          <p:spPr>
            <a:xfrm>
              <a:off x="3044669" y="4802189"/>
              <a:ext cx="1528882" cy="158449"/>
            </a:xfrm>
            <a:custGeom>
              <a:avLst/>
              <a:gdLst>
                <a:gd name="connsiteX0" fmla="*/ -1 w 1528882"/>
                <a:gd name="connsiteY0" fmla="*/ -1 h 158449"/>
                <a:gd name="connsiteX1" fmla="*/ 1528882 w 1528882"/>
                <a:gd name="connsiteY1" fmla="*/ -1 h 158449"/>
                <a:gd name="connsiteX2" fmla="*/ 1528882 w 1528882"/>
                <a:gd name="connsiteY2" fmla="*/ 158449 h 158449"/>
                <a:gd name="connsiteX3" fmla="*/ -1 w 1528882"/>
                <a:gd name="connsiteY3" fmla="*/ 158449 h 158449"/>
              </a:gdLst>
              <a:ahLst/>
              <a:cxnLst>
                <a:cxn ang="0">
                  <a:pos x="connsiteX0" y="connsiteY0"/>
                </a:cxn>
                <a:cxn ang="0">
                  <a:pos x="connsiteX1" y="connsiteY1"/>
                </a:cxn>
                <a:cxn ang="0">
                  <a:pos x="connsiteX2" y="connsiteY2"/>
                </a:cxn>
                <a:cxn ang="0">
                  <a:pos x="connsiteX3" y="connsiteY3"/>
                </a:cxn>
              </a:cxnLst>
              <a:rect l="l" t="t" r="r" b="b"/>
              <a:pathLst>
                <a:path w="1528882" h="158449">
                  <a:moveTo>
                    <a:pt x="-1" y="-1"/>
                  </a:moveTo>
                  <a:lnTo>
                    <a:pt x="1528882" y="-1"/>
                  </a:lnTo>
                  <a:lnTo>
                    <a:pt x="1528882" y="158449"/>
                  </a:lnTo>
                  <a:lnTo>
                    <a:pt x="-1" y="158449"/>
                  </a:lnTo>
                  <a:close/>
                </a:path>
              </a:pathLst>
            </a:custGeom>
          </p:spPr>
        </p:pic>
        <p:sp>
          <p:nvSpPr>
            <p:cNvPr id="390" name="Figura a mano libera 389">
              <a:extLst>
                <a:ext uri="{FF2B5EF4-FFF2-40B4-BE49-F238E27FC236}">
                  <a16:creationId xmlns:a16="http://schemas.microsoft.com/office/drawing/2014/main" id="{B177AB56-997D-90E7-9E2F-6975CF6FAA7D}"/>
                </a:ext>
              </a:extLst>
            </p:cNvPr>
            <p:cNvSpPr/>
            <p:nvPr/>
          </p:nvSpPr>
          <p:spPr>
            <a:xfrm>
              <a:off x="3025389" y="113758"/>
              <a:ext cx="1514081" cy="325023"/>
            </a:xfrm>
            <a:custGeom>
              <a:avLst/>
              <a:gdLst>
                <a:gd name="connsiteX0" fmla="*/ 0 w 1514081"/>
                <a:gd name="connsiteY0" fmla="*/ 0 h 325023"/>
                <a:gd name="connsiteX1" fmla="*/ 1514082 w 1514081"/>
                <a:gd name="connsiteY1" fmla="*/ 0 h 325023"/>
                <a:gd name="connsiteX2" fmla="*/ 1514082 w 1514081"/>
                <a:gd name="connsiteY2" fmla="*/ 325024 h 325023"/>
                <a:gd name="connsiteX3" fmla="*/ 0 w 1514081"/>
                <a:gd name="connsiteY3" fmla="*/ 325024 h 325023"/>
              </a:gdLst>
              <a:ahLst/>
              <a:cxnLst>
                <a:cxn ang="0">
                  <a:pos x="connsiteX0" y="connsiteY0"/>
                </a:cxn>
                <a:cxn ang="0">
                  <a:pos x="connsiteX1" y="connsiteY1"/>
                </a:cxn>
                <a:cxn ang="0">
                  <a:pos x="connsiteX2" y="connsiteY2"/>
                </a:cxn>
                <a:cxn ang="0">
                  <a:pos x="connsiteX3" y="connsiteY3"/>
                </a:cxn>
              </a:cxnLst>
              <a:rect l="l" t="t" r="r" b="b"/>
              <a:pathLst>
                <a:path w="1514081" h="325023">
                  <a:moveTo>
                    <a:pt x="0" y="0"/>
                  </a:moveTo>
                  <a:lnTo>
                    <a:pt x="1514082" y="0"/>
                  </a:lnTo>
                  <a:lnTo>
                    <a:pt x="1514082" y="325024"/>
                  </a:lnTo>
                  <a:lnTo>
                    <a:pt x="0" y="325024"/>
                  </a:lnTo>
                  <a:close/>
                </a:path>
              </a:pathLst>
            </a:custGeom>
            <a:noFill/>
            <a:ln w="8123" cap="flat">
              <a:noFill/>
              <a:prstDash val="solid"/>
              <a:miter/>
            </a:ln>
          </p:spPr>
          <p:txBody>
            <a:bodyPr rtlCol="0" anchor="ctr"/>
            <a:lstStyle/>
            <a:p>
              <a:endParaRPr lang="en-US"/>
            </a:p>
          </p:txBody>
        </p:sp>
      </p:grpSp>
      <p:pic>
        <p:nvPicPr>
          <p:cNvPr id="397" name="Immagine 396">
            <a:extLst>
              <a:ext uri="{FF2B5EF4-FFF2-40B4-BE49-F238E27FC236}">
                <a16:creationId xmlns:a16="http://schemas.microsoft.com/office/drawing/2014/main" id="{FC85AAB2-A103-F70C-522B-A12B319AE339}"/>
              </a:ext>
            </a:extLst>
          </p:cNvPr>
          <p:cNvPicPr>
            <a:picLocks noChangeAspect="1"/>
          </p:cNvPicPr>
          <p:nvPr/>
        </p:nvPicPr>
        <p:blipFill>
          <a:blip r:embed="rId14">
            <a:clrChange>
              <a:clrFrom>
                <a:srgbClr val="000000"/>
              </a:clrFrom>
              <a:clrTo>
                <a:srgbClr val="000000">
                  <a:alpha val="0"/>
                </a:srgbClr>
              </a:clrTo>
            </a:clrChange>
          </a:blip>
          <a:srcRect/>
          <a:stretch/>
        </p:blipFill>
        <p:spPr>
          <a:xfrm>
            <a:off x="5509816" y="1646313"/>
            <a:ext cx="3495990" cy="2270472"/>
          </a:xfrm>
          <a:prstGeom prst="rect">
            <a:avLst/>
          </a:prstGeom>
        </p:spPr>
      </p:pic>
      <p:sp>
        <p:nvSpPr>
          <p:cNvPr id="2" name="Figura a mano libera 1">
            <a:extLst>
              <a:ext uri="{FF2B5EF4-FFF2-40B4-BE49-F238E27FC236}">
                <a16:creationId xmlns:a16="http://schemas.microsoft.com/office/drawing/2014/main" id="{95AD27F3-26D1-72BA-BB21-C23CCA4FD9B9}"/>
              </a:ext>
            </a:extLst>
          </p:cNvPr>
          <p:cNvSpPr/>
          <p:nvPr/>
        </p:nvSpPr>
        <p:spPr>
          <a:xfrm>
            <a:off x="1056793" y="1958035"/>
            <a:ext cx="615047" cy="823514"/>
          </a:xfrm>
          <a:custGeom>
            <a:avLst/>
            <a:gdLst>
              <a:gd name="connsiteX0" fmla="*/ 0 w 873252"/>
              <a:gd name="connsiteY0" fmla="*/ 498099 h 498098"/>
              <a:gd name="connsiteX1" fmla="*/ 463138 w 873252"/>
              <a:gd name="connsiteY1" fmla="*/ 498099 h 498098"/>
              <a:gd name="connsiteX2" fmla="*/ 463138 w 873252"/>
              <a:gd name="connsiteY2" fmla="*/ 0 h 498098"/>
              <a:gd name="connsiteX3" fmla="*/ 873252 w 873252"/>
              <a:gd name="connsiteY3" fmla="*/ 0 h 498098"/>
            </a:gdLst>
            <a:ahLst/>
            <a:cxnLst>
              <a:cxn ang="0">
                <a:pos x="connsiteX0" y="connsiteY0"/>
              </a:cxn>
              <a:cxn ang="0">
                <a:pos x="connsiteX1" y="connsiteY1"/>
              </a:cxn>
              <a:cxn ang="0">
                <a:pos x="connsiteX2" y="connsiteY2"/>
              </a:cxn>
              <a:cxn ang="0">
                <a:pos x="connsiteX3" y="connsiteY3"/>
              </a:cxn>
            </a:cxnLst>
            <a:rect l="l" t="t" r="r" b="b"/>
            <a:pathLst>
              <a:path w="873252" h="498098">
                <a:moveTo>
                  <a:pt x="0" y="498099"/>
                </a:moveTo>
                <a:lnTo>
                  <a:pt x="463138" y="498099"/>
                </a:lnTo>
                <a:lnTo>
                  <a:pt x="463138" y="0"/>
                </a:lnTo>
                <a:lnTo>
                  <a:pt x="873252" y="0"/>
                </a:lnTo>
              </a:path>
            </a:pathLst>
          </a:custGeom>
          <a:noFill/>
          <a:ln w="8123" cap="flat">
            <a:solidFill>
              <a:schemeClr val="tx1"/>
            </a:solidFill>
            <a:prstDash val="solid"/>
            <a:miter/>
          </a:ln>
        </p:spPr>
        <p:txBody>
          <a:bodyPr rtlCol="0" anchor="ctr"/>
          <a:lstStyle/>
          <a:p>
            <a:endParaRPr lang="en-US"/>
          </a:p>
        </p:txBody>
      </p:sp>
      <p:sp>
        <p:nvSpPr>
          <p:cNvPr id="5" name="Figura a mano libera 4">
            <a:extLst>
              <a:ext uri="{FF2B5EF4-FFF2-40B4-BE49-F238E27FC236}">
                <a16:creationId xmlns:a16="http://schemas.microsoft.com/office/drawing/2014/main" id="{5A8454A8-F06F-EA3B-BBFC-B0EEDEA0C509}"/>
              </a:ext>
            </a:extLst>
          </p:cNvPr>
          <p:cNvSpPr/>
          <p:nvPr/>
        </p:nvSpPr>
        <p:spPr>
          <a:xfrm>
            <a:off x="1662493" y="1938933"/>
            <a:ext cx="37398" cy="37071"/>
          </a:xfrm>
          <a:custGeom>
            <a:avLst/>
            <a:gdLst>
              <a:gd name="connsiteX0" fmla="*/ 56926 w 56926"/>
              <a:gd name="connsiteY0" fmla="*/ 28440 h 56879"/>
              <a:gd name="connsiteX1" fmla="*/ 0 w 56926"/>
              <a:gd name="connsiteY1" fmla="*/ 56879 h 56879"/>
              <a:gd name="connsiteX2" fmla="*/ 14232 w 56926"/>
              <a:gd name="connsiteY2" fmla="*/ 28440 h 56879"/>
              <a:gd name="connsiteX3" fmla="*/ 0 w 56926"/>
              <a:gd name="connsiteY3" fmla="*/ 0 h 56879"/>
            </a:gdLst>
            <a:ahLst/>
            <a:cxnLst>
              <a:cxn ang="0">
                <a:pos x="connsiteX0" y="connsiteY0"/>
              </a:cxn>
              <a:cxn ang="0">
                <a:pos x="connsiteX1" y="connsiteY1"/>
              </a:cxn>
              <a:cxn ang="0">
                <a:pos x="connsiteX2" y="connsiteY2"/>
              </a:cxn>
              <a:cxn ang="0">
                <a:pos x="connsiteX3" y="connsiteY3"/>
              </a:cxn>
            </a:cxnLst>
            <a:rect l="l" t="t" r="r" b="b"/>
            <a:pathLst>
              <a:path w="56926" h="56879">
                <a:moveTo>
                  <a:pt x="56926" y="28440"/>
                </a:moveTo>
                <a:lnTo>
                  <a:pt x="0" y="56879"/>
                </a:lnTo>
                <a:lnTo>
                  <a:pt x="14232" y="28440"/>
                </a:lnTo>
                <a:lnTo>
                  <a:pt x="0" y="0"/>
                </a:lnTo>
                <a:close/>
              </a:path>
            </a:pathLst>
          </a:custGeom>
          <a:solidFill>
            <a:srgbClr val="000000"/>
          </a:solidFill>
          <a:ln w="8123" cap="flat">
            <a:solidFill>
              <a:schemeClr val="tx1"/>
            </a:solidFill>
            <a:prstDash val="solid"/>
            <a:miter/>
          </a:ln>
        </p:spPr>
        <p:txBody>
          <a:bodyPr rtlCol="0" anchor="ctr"/>
          <a:lstStyle/>
          <a:p>
            <a:endParaRPr lang="en-US"/>
          </a:p>
        </p:txBody>
      </p:sp>
      <p:sp>
        <p:nvSpPr>
          <p:cNvPr id="6" name="Figura a mano libera 5">
            <a:extLst>
              <a:ext uri="{FF2B5EF4-FFF2-40B4-BE49-F238E27FC236}">
                <a16:creationId xmlns:a16="http://schemas.microsoft.com/office/drawing/2014/main" id="{1B4F60CD-84AA-3506-2308-FF4B77C5C1B8}"/>
              </a:ext>
            </a:extLst>
          </p:cNvPr>
          <p:cNvSpPr/>
          <p:nvPr/>
        </p:nvSpPr>
        <p:spPr>
          <a:xfrm>
            <a:off x="2898623" y="1987162"/>
            <a:ext cx="498202" cy="670623"/>
          </a:xfrm>
          <a:custGeom>
            <a:avLst/>
            <a:gdLst>
              <a:gd name="connsiteX0" fmla="*/ 0 w 1137065"/>
              <a:gd name="connsiteY0" fmla="*/ 0 h 1573358"/>
              <a:gd name="connsiteX1" fmla="*/ 1137066 w 1137065"/>
              <a:gd name="connsiteY1" fmla="*/ 0 h 1573358"/>
              <a:gd name="connsiteX2" fmla="*/ 1137066 w 1137065"/>
              <a:gd name="connsiteY2" fmla="*/ 1573359 h 1573358"/>
            </a:gdLst>
            <a:ahLst/>
            <a:cxnLst>
              <a:cxn ang="0">
                <a:pos x="connsiteX0" y="connsiteY0"/>
              </a:cxn>
              <a:cxn ang="0">
                <a:pos x="connsiteX1" y="connsiteY1"/>
              </a:cxn>
              <a:cxn ang="0">
                <a:pos x="connsiteX2" y="connsiteY2"/>
              </a:cxn>
            </a:cxnLst>
            <a:rect l="l" t="t" r="r" b="b"/>
            <a:pathLst>
              <a:path w="1137065" h="1573358">
                <a:moveTo>
                  <a:pt x="0" y="0"/>
                </a:moveTo>
                <a:lnTo>
                  <a:pt x="1137066" y="0"/>
                </a:lnTo>
                <a:lnTo>
                  <a:pt x="1137066" y="1573359"/>
                </a:lnTo>
              </a:path>
            </a:pathLst>
          </a:custGeom>
          <a:noFill/>
          <a:ln w="8123" cap="flat">
            <a:solidFill>
              <a:schemeClr val="tx1"/>
            </a:solidFill>
            <a:prstDash val="solid"/>
            <a:miter/>
          </a:ln>
        </p:spPr>
        <p:txBody>
          <a:bodyPr rtlCol="0" anchor="ctr"/>
          <a:lstStyle/>
          <a:p>
            <a:endParaRPr lang="en-US"/>
          </a:p>
        </p:txBody>
      </p:sp>
      <p:pic>
        <p:nvPicPr>
          <p:cNvPr id="1026" name="Picture 2" descr="What to do when your classification accuracy is too good">
            <a:extLst>
              <a:ext uri="{FF2B5EF4-FFF2-40B4-BE49-F238E27FC236}">
                <a16:creationId xmlns:a16="http://schemas.microsoft.com/office/drawing/2014/main" id="{4AC09D73-3FE7-EF46-3B88-9448C393B7E0}"/>
              </a:ext>
            </a:extLst>
          </p:cNvPr>
          <p:cNvPicPr>
            <a:picLocks noChangeAspect="1" noChangeArrowheads="1"/>
          </p:cNvPicPr>
          <p:nvPr/>
        </p:nvPicPr>
        <p:blipFill>
          <a:blip r:embed="rId15">
            <a:biLevel thresh="25000"/>
            <a:extLst>
              <a:ext uri="{BEBA8EAE-BF5A-486C-A8C5-ECC9F3942E4B}">
                <a14:imgProps xmlns:a14="http://schemas.microsoft.com/office/drawing/2010/main">
                  <a14:imgLayer r:embed="rId1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64600" y="3254892"/>
            <a:ext cx="1703353" cy="956362"/>
          </a:xfrm>
          <a:prstGeom prst="rect">
            <a:avLst/>
          </a:prstGeom>
          <a:noFill/>
          <a:extLst>
            <a:ext uri="{909E8E84-426E-40DD-AFC4-6F175D3DCCD1}">
              <a14:hiddenFill xmlns:a14="http://schemas.microsoft.com/office/drawing/2010/main">
                <a:solidFill>
                  <a:srgbClr val="FFFFFF"/>
                </a:solidFill>
              </a14:hiddenFill>
            </a:ext>
          </a:extLst>
        </p:spPr>
      </p:pic>
      <p:sp>
        <p:nvSpPr>
          <p:cNvPr id="1024" name="Google Shape;385;p35">
            <a:extLst>
              <a:ext uri="{FF2B5EF4-FFF2-40B4-BE49-F238E27FC236}">
                <a16:creationId xmlns:a16="http://schemas.microsoft.com/office/drawing/2014/main" id="{3121FEAF-04C0-3EC2-69A2-99B681071C6B}"/>
              </a:ext>
            </a:extLst>
          </p:cNvPr>
          <p:cNvSpPr txBox="1">
            <a:spLocks/>
          </p:cNvSpPr>
          <p:nvPr/>
        </p:nvSpPr>
        <p:spPr>
          <a:xfrm>
            <a:off x="720000" y="23002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9pPr>
          </a:lstStyle>
          <a:p>
            <a:r>
              <a:rPr lang="it-IT" sz="3200"/>
              <a:t>BEST MODEL – </a:t>
            </a:r>
            <a:r>
              <a:rPr lang="it-IT" sz="2000"/>
              <a:t>MLP Ensemble 2</a:t>
            </a:r>
            <a:endParaRPr lang="en-GB" sz="3200"/>
          </a:p>
        </p:txBody>
      </p:sp>
      <p:pic>
        <p:nvPicPr>
          <p:cNvPr id="3" name="Google Shape;285;p29">
            <a:extLst>
              <a:ext uri="{FF2B5EF4-FFF2-40B4-BE49-F238E27FC236}">
                <a16:creationId xmlns:a16="http://schemas.microsoft.com/office/drawing/2014/main" id="{A422D6F1-EACA-1F23-DA75-A845DD6563CD}"/>
              </a:ext>
            </a:extLst>
          </p:cNvPr>
          <p:cNvPicPr preferRelativeResize="0"/>
          <p:nvPr/>
        </p:nvPicPr>
        <p:blipFill rotWithShape="1">
          <a:blip r:embed="rId17">
            <a:alphaModFix/>
          </a:blip>
          <a:srcRect l="14302" t="13395" r="14294" b="13403"/>
          <a:stretch/>
        </p:blipFill>
        <p:spPr>
          <a:xfrm>
            <a:off x="6150739" y="835486"/>
            <a:ext cx="544999" cy="572700"/>
          </a:xfrm>
          <a:prstGeom prst="rect">
            <a:avLst/>
          </a:prstGeom>
          <a:noFill/>
          <a:ln>
            <a:noFill/>
          </a:ln>
        </p:spPr>
      </p:pic>
    </p:spTree>
    <p:extLst>
      <p:ext uri="{BB962C8B-B14F-4D97-AF65-F5344CB8AC3E}">
        <p14:creationId xmlns:p14="http://schemas.microsoft.com/office/powerpoint/2010/main" val="107340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35"/>
          <p:cNvSpPr txBox="1">
            <a:spLocks noGrp="1"/>
          </p:cNvSpPr>
          <p:nvPr>
            <p:ph type="subTitle" idx="4"/>
          </p:nvPr>
        </p:nvSpPr>
        <p:spPr>
          <a:xfrm>
            <a:off x="1141836" y="1131554"/>
            <a:ext cx="2305177" cy="634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Mean values across classes</a:t>
            </a:r>
            <a:endParaRPr lang="en-GB"/>
          </a:p>
        </p:txBody>
      </p:sp>
      <p:sp>
        <p:nvSpPr>
          <p:cNvPr id="388" name="Google Shape;388;p35"/>
          <p:cNvSpPr txBox="1">
            <a:spLocks noGrp="1"/>
          </p:cNvSpPr>
          <p:nvPr>
            <p:ph type="subTitle" idx="1"/>
          </p:nvPr>
        </p:nvSpPr>
        <p:spPr>
          <a:xfrm>
            <a:off x="511871" y="1760888"/>
            <a:ext cx="2917949" cy="11324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Murmur</a:t>
            </a:r>
            <a:r>
              <a:rPr lang="it-IT"/>
              <a:t>, </a:t>
            </a:r>
            <a:r>
              <a:rPr lang="it-IT" err="1"/>
              <a:t>Normal</a:t>
            </a:r>
            <a:r>
              <a:rPr lang="it-IT"/>
              <a:t> and Extra </a:t>
            </a:r>
            <a:r>
              <a:rPr lang="it-IT" err="1"/>
              <a:t>Systole</a:t>
            </a:r>
            <a:r>
              <a:rPr lang="it-IT"/>
              <a:t> </a:t>
            </a:r>
            <a:r>
              <a:rPr lang="it-IT" err="1"/>
              <a:t>have</a:t>
            </a:r>
            <a:r>
              <a:rPr lang="it-IT"/>
              <a:t> </a:t>
            </a:r>
            <a:r>
              <a:rPr lang="it-IT" err="1"/>
              <a:t>similar</a:t>
            </a:r>
            <a:r>
              <a:rPr lang="it-IT"/>
              <a:t> </a:t>
            </a:r>
            <a:r>
              <a:rPr lang="it-IT" err="1"/>
              <a:t>MFCCs</a:t>
            </a:r>
            <a:r>
              <a:rPr lang="it-IT"/>
              <a:t> </a:t>
            </a:r>
            <a:r>
              <a:rPr lang="it-IT" err="1"/>
              <a:t>values</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New features </a:t>
            </a:r>
            <a:r>
              <a:rPr lang="it-IT" err="1"/>
              <a:t>need</a:t>
            </a:r>
            <a:r>
              <a:rPr lang="it-IT"/>
              <a:t> to be </a:t>
            </a:r>
            <a:r>
              <a:rPr lang="it-IT" err="1"/>
              <a:t>introduced</a:t>
            </a:r>
            <a:r>
              <a:rPr lang="it-IT"/>
              <a:t>, to help discriminate </a:t>
            </a:r>
            <a:r>
              <a:rPr lang="it-IT" err="1"/>
              <a:t>among</a:t>
            </a:r>
            <a:r>
              <a:rPr lang="it-IT"/>
              <a:t> </a:t>
            </a:r>
            <a:r>
              <a:rPr lang="it-IT" err="1"/>
              <a:t>those</a:t>
            </a:r>
            <a:r>
              <a:rPr lang="it-IT"/>
              <a:t> classes</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p:txBody>
      </p:sp>
      <p:cxnSp>
        <p:nvCxnSpPr>
          <p:cNvPr id="9" name="Google Shape;394;p35">
            <a:extLst>
              <a:ext uri="{FF2B5EF4-FFF2-40B4-BE49-F238E27FC236}">
                <a16:creationId xmlns:a16="http://schemas.microsoft.com/office/drawing/2014/main" id="{06FBE2D2-1BB0-6C65-B15C-4490DD26D8BC}"/>
              </a:ext>
            </a:extLst>
          </p:cNvPr>
          <p:cNvCxnSpPr>
            <a:cxnSpLocks/>
          </p:cNvCxnSpPr>
          <p:nvPr/>
        </p:nvCxnSpPr>
        <p:spPr>
          <a:xfrm flipV="1">
            <a:off x="1100067" y="1142227"/>
            <a:ext cx="0" cy="484125"/>
          </a:xfrm>
          <a:prstGeom prst="straightConnector1">
            <a:avLst/>
          </a:prstGeom>
          <a:noFill/>
          <a:ln w="952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B7F11179-754F-A4D9-40BA-A5EFAE708201}"/>
              </a:ext>
            </a:extLst>
          </p:cNvPr>
          <p:cNvPicPr>
            <a:picLocks noChangeAspect="1"/>
          </p:cNvPicPr>
          <p:nvPr/>
        </p:nvPicPr>
        <p:blipFill rotWithShape="1">
          <a:blip r:embed="rId3">
            <a:clrChange>
              <a:clrFrom>
                <a:srgbClr val="000000"/>
              </a:clrFrom>
              <a:clrTo>
                <a:srgbClr val="000000">
                  <a:alpha val="0"/>
                </a:srgbClr>
              </a:clrTo>
            </a:clrChange>
          </a:blip>
          <a:srcRect l="1" r="1"/>
          <a:stretch/>
        </p:blipFill>
        <p:spPr>
          <a:xfrm>
            <a:off x="3666074" y="1169625"/>
            <a:ext cx="5194623" cy="3440407"/>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
        <p:nvSpPr>
          <p:cNvPr id="8" name="Google Shape;385;p35">
            <a:extLst>
              <a:ext uri="{FF2B5EF4-FFF2-40B4-BE49-F238E27FC236}">
                <a16:creationId xmlns:a16="http://schemas.microsoft.com/office/drawing/2014/main" id="{FEAEC224-9130-B028-C5A6-C96AE5573FF9}"/>
              </a:ext>
            </a:extLst>
          </p:cNvPr>
          <p:cNvSpPr txBox="1">
            <a:spLocks/>
          </p:cNvSpPr>
          <p:nvPr/>
        </p:nvSpPr>
        <p:spPr>
          <a:xfrm>
            <a:off x="720000" y="2095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9pPr>
          </a:lstStyle>
          <a:p>
            <a:r>
              <a:rPr lang="it-IT" sz="3200"/>
              <a:t>BEST MODEL – </a:t>
            </a:r>
            <a:r>
              <a:rPr lang="it-IT" sz="2000"/>
              <a:t>MLP Ensemble 2</a:t>
            </a:r>
            <a:endParaRPr lang="en-GB" sz="3200"/>
          </a:p>
        </p:txBody>
      </p:sp>
      <p:grpSp>
        <p:nvGrpSpPr>
          <p:cNvPr id="22" name="Google Shape;11930;p66">
            <a:extLst>
              <a:ext uri="{FF2B5EF4-FFF2-40B4-BE49-F238E27FC236}">
                <a16:creationId xmlns:a16="http://schemas.microsoft.com/office/drawing/2014/main" id="{D84890E1-5700-54EE-C37F-CB2E8954EBB0}"/>
              </a:ext>
            </a:extLst>
          </p:cNvPr>
          <p:cNvGrpSpPr/>
          <p:nvPr/>
        </p:nvGrpSpPr>
        <p:grpSpPr>
          <a:xfrm>
            <a:off x="600734" y="1216453"/>
            <a:ext cx="382519" cy="350682"/>
            <a:chOff x="2903337" y="4279032"/>
            <a:chExt cx="382519" cy="350682"/>
          </a:xfrm>
          <a:solidFill>
            <a:schemeClr val="bg2"/>
          </a:solidFill>
        </p:grpSpPr>
        <p:sp>
          <p:nvSpPr>
            <p:cNvPr id="23" name="Google Shape;11931;p66">
              <a:extLst>
                <a:ext uri="{FF2B5EF4-FFF2-40B4-BE49-F238E27FC236}">
                  <a16:creationId xmlns:a16="http://schemas.microsoft.com/office/drawing/2014/main" id="{D5E71450-C012-70C6-87BA-3E69C443FB45}"/>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32;p66">
              <a:extLst>
                <a:ext uri="{FF2B5EF4-FFF2-40B4-BE49-F238E27FC236}">
                  <a16:creationId xmlns:a16="http://schemas.microsoft.com/office/drawing/2014/main" id="{CBB2417A-92B5-2E8C-F64B-A57CD4FBA3C0}"/>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33;p66">
              <a:extLst>
                <a:ext uri="{FF2B5EF4-FFF2-40B4-BE49-F238E27FC236}">
                  <a16:creationId xmlns:a16="http://schemas.microsoft.com/office/drawing/2014/main" id="{8F9471A3-E8E8-9519-9117-4E8F8F752259}"/>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34;p66">
              <a:extLst>
                <a:ext uri="{FF2B5EF4-FFF2-40B4-BE49-F238E27FC236}">
                  <a16:creationId xmlns:a16="http://schemas.microsoft.com/office/drawing/2014/main" id="{F4A3BDB0-A0FF-7326-F6AB-B6D55DE1B93C}"/>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35;p66">
              <a:extLst>
                <a:ext uri="{FF2B5EF4-FFF2-40B4-BE49-F238E27FC236}">
                  <a16:creationId xmlns:a16="http://schemas.microsoft.com/office/drawing/2014/main" id="{6F5C59AB-ADAE-D24D-D31F-88FFAB002D37}"/>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36;p66">
              <a:extLst>
                <a:ext uri="{FF2B5EF4-FFF2-40B4-BE49-F238E27FC236}">
                  <a16:creationId xmlns:a16="http://schemas.microsoft.com/office/drawing/2014/main" id="{D8889E6B-2049-E445-4039-F53B1118F7E0}"/>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37;p66">
              <a:extLst>
                <a:ext uri="{FF2B5EF4-FFF2-40B4-BE49-F238E27FC236}">
                  <a16:creationId xmlns:a16="http://schemas.microsoft.com/office/drawing/2014/main" id="{3A19D717-C59D-42E8-E195-F42EAB9D7E7E}"/>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8;p66">
              <a:extLst>
                <a:ext uri="{FF2B5EF4-FFF2-40B4-BE49-F238E27FC236}">
                  <a16:creationId xmlns:a16="http://schemas.microsoft.com/office/drawing/2014/main" id="{8D729FAC-5493-69D7-9682-233D8B28E2B3}"/>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39;p66">
              <a:extLst>
                <a:ext uri="{FF2B5EF4-FFF2-40B4-BE49-F238E27FC236}">
                  <a16:creationId xmlns:a16="http://schemas.microsoft.com/office/drawing/2014/main" id="{48B9A11D-665E-303E-1424-D79E9335962D}"/>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40;p66">
              <a:extLst>
                <a:ext uri="{FF2B5EF4-FFF2-40B4-BE49-F238E27FC236}">
                  <a16:creationId xmlns:a16="http://schemas.microsoft.com/office/drawing/2014/main" id="{49A873C9-8BD0-CB7F-C2BD-9A4C0229221E}"/>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41;p66">
              <a:extLst>
                <a:ext uri="{FF2B5EF4-FFF2-40B4-BE49-F238E27FC236}">
                  <a16:creationId xmlns:a16="http://schemas.microsoft.com/office/drawing/2014/main" id="{F42981BF-5255-EB9F-0B64-2D43D729E46A}"/>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2;p66">
              <a:extLst>
                <a:ext uri="{FF2B5EF4-FFF2-40B4-BE49-F238E27FC236}">
                  <a16:creationId xmlns:a16="http://schemas.microsoft.com/office/drawing/2014/main" id="{BE37415F-2934-062A-5E57-BB93B29E30EF}"/>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43;p66">
              <a:extLst>
                <a:ext uri="{FF2B5EF4-FFF2-40B4-BE49-F238E27FC236}">
                  <a16:creationId xmlns:a16="http://schemas.microsoft.com/office/drawing/2014/main" id="{9E6D146C-156E-026C-6A88-DFE0CA8C39D1}"/>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44;p66">
              <a:extLst>
                <a:ext uri="{FF2B5EF4-FFF2-40B4-BE49-F238E27FC236}">
                  <a16:creationId xmlns:a16="http://schemas.microsoft.com/office/drawing/2014/main" id="{8ECA6FBE-DEBE-D176-442D-CC1EC408387B}"/>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45;p66">
              <a:extLst>
                <a:ext uri="{FF2B5EF4-FFF2-40B4-BE49-F238E27FC236}">
                  <a16:creationId xmlns:a16="http://schemas.microsoft.com/office/drawing/2014/main" id="{BB95CD04-A26A-0681-C5F1-C96CA21094DB}"/>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a:extLst>
              <a:ext uri="{FF2B5EF4-FFF2-40B4-BE49-F238E27FC236}">
                <a16:creationId xmlns:a16="http://schemas.microsoft.com/office/drawing/2014/main" id="{AA28F0AF-EEDA-641C-39A9-1EA937E857FA}"/>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32674" y="2890442"/>
            <a:ext cx="2892453" cy="2008648"/>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pic>
        <p:nvPicPr>
          <p:cNvPr id="3" name="Google Shape;285;p29">
            <a:extLst>
              <a:ext uri="{FF2B5EF4-FFF2-40B4-BE49-F238E27FC236}">
                <a16:creationId xmlns:a16="http://schemas.microsoft.com/office/drawing/2014/main" id="{CA5AC977-C059-F133-0332-D6B4DB4CCA38}"/>
              </a:ext>
            </a:extLst>
          </p:cNvPr>
          <p:cNvPicPr preferRelativeResize="0"/>
          <p:nvPr/>
        </p:nvPicPr>
        <p:blipFill rotWithShape="1">
          <a:blip r:embed="rId5">
            <a:alphaModFix/>
          </a:blip>
          <a:srcRect l="14302" t="13395" r="14294" b="13403"/>
          <a:stretch/>
        </p:blipFill>
        <p:spPr>
          <a:xfrm>
            <a:off x="7495625" y="676708"/>
            <a:ext cx="257326" cy="263817"/>
          </a:xfrm>
          <a:prstGeom prst="rect">
            <a:avLst/>
          </a:prstGeom>
          <a:noFill/>
          <a:ln>
            <a:noFill/>
          </a:ln>
        </p:spPr>
      </p:pic>
    </p:spTree>
    <p:extLst>
      <p:ext uri="{BB962C8B-B14F-4D97-AF65-F5344CB8AC3E}">
        <p14:creationId xmlns:p14="http://schemas.microsoft.com/office/powerpoint/2010/main" val="163326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2300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EXPLAINABILITY – </a:t>
            </a:r>
            <a:r>
              <a:rPr lang="it-IT" sz="2000"/>
              <a:t>MLP Ensemble 2</a:t>
            </a:r>
            <a:endParaRPr lang="en-GB" sz="3200"/>
          </a:p>
        </p:txBody>
      </p:sp>
      <p:pic>
        <p:nvPicPr>
          <p:cNvPr id="3" name="Immagine 2">
            <a:extLst>
              <a:ext uri="{FF2B5EF4-FFF2-40B4-BE49-F238E27FC236}">
                <a16:creationId xmlns:a16="http://schemas.microsoft.com/office/drawing/2014/main" id="{A1DB0233-DEA0-200E-A19E-9FF407942500}"/>
              </a:ext>
            </a:extLst>
          </p:cNvPr>
          <p:cNvPicPr>
            <a:picLocks noChangeAspect="1"/>
          </p:cNvPicPr>
          <p:nvPr/>
        </p:nvPicPr>
        <p:blipFill rotWithShape="1">
          <a:blip r:embed="rId3">
            <a:clrChange>
              <a:clrFrom>
                <a:srgbClr val="000000"/>
              </a:clrFrom>
              <a:clrTo>
                <a:srgbClr val="000000">
                  <a:alpha val="0"/>
                </a:srgbClr>
              </a:clrTo>
            </a:clrChange>
          </a:blip>
          <a:srcRect/>
          <a:stretch/>
        </p:blipFill>
        <p:spPr>
          <a:xfrm>
            <a:off x="454303" y="1263088"/>
            <a:ext cx="4526409" cy="3356541"/>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
        <p:nvSpPr>
          <p:cNvPr id="2" name="Google Shape;388;p35">
            <a:extLst>
              <a:ext uri="{FF2B5EF4-FFF2-40B4-BE49-F238E27FC236}">
                <a16:creationId xmlns:a16="http://schemas.microsoft.com/office/drawing/2014/main" id="{42F1B90B-71D2-B5CF-8D71-27E5FA572137}"/>
              </a:ext>
            </a:extLst>
          </p:cNvPr>
          <p:cNvSpPr txBox="1">
            <a:spLocks noGrp="1"/>
          </p:cNvSpPr>
          <p:nvPr>
            <p:ph type="subTitle" idx="1"/>
          </p:nvPr>
        </p:nvSpPr>
        <p:spPr>
          <a:xfrm>
            <a:off x="86945" y="1228861"/>
            <a:ext cx="3379610" cy="193239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it-IT"/>
          </a:p>
          <a:p>
            <a:pPr marL="0" lvl="0" indent="0" algn="l" rtl="0">
              <a:spcBef>
                <a:spcPts val="0"/>
              </a:spcBef>
              <a:spcAft>
                <a:spcPts val="0"/>
              </a:spcAft>
              <a:buNone/>
            </a:pPr>
            <a:endParaRPr lang="it-IT"/>
          </a:p>
        </p:txBody>
      </p:sp>
      <p:sp>
        <p:nvSpPr>
          <p:cNvPr id="43" name="Google Shape;491;p37">
            <a:extLst>
              <a:ext uri="{FF2B5EF4-FFF2-40B4-BE49-F238E27FC236}">
                <a16:creationId xmlns:a16="http://schemas.microsoft.com/office/drawing/2014/main" id="{AD7076ED-6346-77D8-4400-76138621040F}"/>
              </a:ext>
            </a:extLst>
          </p:cNvPr>
          <p:cNvSpPr txBox="1">
            <a:spLocks noGrp="1"/>
          </p:cNvSpPr>
          <p:nvPr/>
        </p:nvSpPr>
        <p:spPr>
          <a:xfrm>
            <a:off x="5488776" y="1986420"/>
            <a:ext cx="3321083" cy="67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a:t>Compute </a:t>
            </a:r>
            <a:r>
              <a:rPr lang="it-IT" err="1"/>
              <a:t>different</a:t>
            </a:r>
            <a:r>
              <a:rPr lang="it-IT"/>
              <a:t> times the </a:t>
            </a:r>
            <a:r>
              <a:rPr lang="it-IT" err="1"/>
              <a:t>importance</a:t>
            </a:r>
            <a:r>
              <a:rPr lang="it-IT"/>
              <a:t> of the features. </a:t>
            </a:r>
            <a:r>
              <a:rPr lang="it-IT" err="1">
                <a:solidFill>
                  <a:srgbClr val="8DD3C7"/>
                </a:solidFill>
              </a:rPr>
              <a:t>Bars</a:t>
            </a:r>
            <a:r>
              <a:rPr lang="it-IT"/>
              <a:t> are the </a:t>
            </a:r>
            <a:r>
              <a:rPr lang="it-IT" err="1"/>
              <a:t>mean</a:t>
            </a:r>
            <a:r>
              <a:rPr lang="it-IT"/>
              <a:t> </a:t>
            </a:r>
            <a:r>
              <a:rPr lang="it-IT" err="1"/>
              <a:t>values</a:t>
            </a:r>
            <a:r>
              <a:rPr lang="it-IT"/>
              <a:t> and </a:t>
            </a:r>
            <a:r>
              <a:rPr lang="it-IT">
                <a:solidFill>
                  <a:srgbClr val="FF0000"/>
                </a:solidFill>
              </a:rPr>
              <a:t>red lines </a:t>
            </a:r>
            <a:r>
              <a:rPr lang="it-IT">
                <a:solidFill>
                  <a:schemeClr val="tx1"/>
                </a:solidFill>
              </a:rPr>
              <a:t>are the</a:t>
            </a:r>
            <a:r>
              <a:rPr lang="it-IT"/>
              <a:t> standard </a:t>
            </a:r>
            <a:r>
              <a:rPr lang="it-IT" err="1"/>
              <a:t>deviations</a:t>
            </a:r>
            <a:endParaRPr lang="it-IT"/>
          </a:p>
        </p:txBody>
      </p:sp>
      <p:sp>
        <p:nvSpPr>
          <p:cNvPr id="44" name="Google Shape;492;p37">
            <a:extLst>
              <a:ext uri="{FF2B5EF4-FFF2-40B4-BE49-F238E27FC236}">
                <a16:creationId xmlns:a16="http://schemas.microsoft.com/office/drawing/2014/main" id="{BCB555AD-871B-77E0-F332-91918DA91874}"/>
              </a:ext>
            </a:extLst>
          </p:cNvPr>
          <p:cNvSpPr txBox="1">
            <a:spLocks noGrp="1"/>
          </p:cNvSpPr>
          <p:nvPr/>
        </p:nvSpPr>
        <p:spPr>
          <a:xfrm>
            <a:off x="5068016" y="3661441"/>
            <a:ext cx="4169848" cy="940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err="1"/>
              <a:t>Most</a:t>
            </a:r>
            <a:r>
              <a:rPr lang="it-IT"/>
              <a:t> </a:t>
            </a:r>
            <a:r>
              <a:rPr lang="it-IT" err="1"/>
              <a:t>important</a:t>
            </a:r>
            <a:r>
              <a:rPr lang="it-IT"/>
              <a:t> features :  </a:t>
            </a:r>
            <a:r>
              <a:rPr lang="it-IT" err="1"/>
              <a:t>MFCCs</a:t>
            </a:r>
            <a:endParaRPr lang="it-IT"/>
          </a:p>
          <a:p>
            <a:pPr marL="0" lvl="0" indent="0" algn="ctr" rtl="0">
              <a:spcBef>
                <a:spcPts val="0"/>
              </a:spcBef>
              <a:spcAft>
                <a:spcPts val="0"/>
              </a:spcAft>
              <a:buNone/>
            </a:pPr>
            <a:r>
              <a:rPr lang="it-IT" err="1"/>
              <a:t>Less</a:t>
            </a:r>
            <a:r>
              <a:rPr lang="it-IT"/>
              <a:t> </a:t>
            </a:r>
            <a:r>
              <a:rPr lang="it-IT" err="1"/>
              <a:t>important</a:t>
            </a:r>
            <a:r>
              <a:rPr lang="it-IT"/>
              <a:t> : Chroma </a:t>
            </a:r>
            <a:r>
              <a:rPr lang="it-IT" err="1"/>
              <a:t>STFTs</a:t>
            </a:r>
            <a:endParaRPr lang="it-IT"/>
          </a:p>
          <a:p>
            <a:pPr marL="0" lvl="0" indent="0" algn="ctr" rtl="0">
              <a:spcBef>
                <a:spcPts val="0"/>
              </a:spcBef>
              <a:spcAft>
                <a:spcPts val="0"/>
              </a:spcAft>
              <a:buNone/>
            </a:pPr>
            <a:endParaRPr lang="it-IT"/>
          </a:p>
          <a:p>
            <a:pPr marL="0" lvl="0" indent="0" algn="ctr" rtl="0">
              <a:spcBef>
                <a:spcPts val="0"/>
              </a:spcBef>
              <a:spcAft>
                <a:spcPts val="0"/>
              </a:spcAft>
              <a:buNone/>
            </a:pPr>
            <a:r>
              <a:rPr lang="it-IT"/>
              <a:t>MFCC3 </a:t>
            </a:r>
            <a:r>
              <a:rPr lang="it-IT" err="1"/>
              <a:t>is</a:t>
            </a:r>
            <a:r>
              <a:rPr lang="it-IT"/>
              <a:t> the </a:t>
            </a:r>
            <a:r>
              <a:rPr lang="it-IT" err="1"/>
              <a:t>most</a:t>
            </a:r>
            <a:r>
              <a:rPr lang="it-IT"/>
              <a:t> </a:t>
            </a:r>
            <a:r>
              <a:rPr lang="it-IT" err="1"/>
              <a:t>important</a:t>
            </a:r>
            <a:endParaRPr lang="it-IT"/>
          </a:p>
        </p:txBody>
      </p:sp>
      <p:sp>
        <p:nvSpPr>
          <p:cNvPr id="45" name="Google Shape;495;p37">
            <a:extLst>
              <a:ext uri="{FF2B5EF4-FFF2-40B4-BE49-F238E27FC236}">
                <a16:creationId xmlns:a16="http://schemas.microsoft.com/office/drawing/2014/main" id="{1BFECE10-0DA4-B355-5C6A-D4BB2D92D581}"/>
              </a:ext>
            </a:extLst>
          </p:cNvPr>
          <p:cNvSpPr txBox="1">
            <a:spLocks noGrp="1"/>
          </p:cNvSpPr>
          <p:nvPr/>
        </p:nvSpPr>
        <p:spPr>
          <a:xfrm>
            <a:off x="5247779" y="1605395"/>
            <a:ext cx="3761084"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en"/>
              <a:t>Permutation</a:t>
            </a:r>
            <a:r>
              <a:rPr lang="en">
                <a:solidFill>
                  <a:schemeClr val="accent4"/>
                </a:solidFill>
              </a:rPr>
              <a:t> </a:t>
            </a:r>
            <a:r>
              <a:rPr lang="it-IT" err="1"/>
              <a:t>Importance</a:t>
            </a:r>
            <a:endParaRPr lang="it-IT"/>
          </a:p>
        </p:txBody>
      </p:sp>
      <p:sp>
        <p:nvSpPr>
          <p:cNvPr id="46" name="Google Shape;496;p37">
            <a:extLst>
              <a:ext uri="{FF2B5EF4-FFF2-40B4-BE49-F238E27FC236}">
                <a16:creationId xmlns:a16="http://schemas.microsoft.com/office/drawing/2014/main" id="{D87A1DC1-9C15-6248-82A9-9113BBA5BC4B}"/>
              </a:ext>
            </a:extLst>
          </p:cNvPr>
          <p:cNvSpPr txBox="1">
            <a:spLocks noGrp="1"/>
          </p:cNvSpPr>
          <p:nvPr/>
        </p:nvSpPr>
        <p:spPr>
          <a:xfrm>
            <a:off x="5149386" y="3265617"/>
            <a:ext cx="3999865"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en"/>
              <a:t>Main</a:t>
            </a:r>
            <a:r>
              <a:rPr lang="en">
                <a:solidFill>
                  <a:schemeClr val="accent4"/>
                </a:solidFill>
              </a:rPr>
              <a:t> </a:t>
            </a:r>
            <a:r>
              <a:rPr lang="it-IT"/>
              <a:t>Takeaways</a:t>
            </a:r>
          </a:p>
        </p:txBody>
      </p:sp>
      <p:cxnSp>
        <p:nvCxnSpPr>
          <p:cNvPr id="47" name="Google Shape;394;p35">
            <a:extLst>
              <a:ext uri="{FF2B5EF4-FFF2-40B4-BE49-F238E27FC236}">
                <a16:creationId xmlns:a16="http://schemas.microsoft.com/office/drawing/2014/main" id="{B0936998-428C-C9E1-3D9C-D5DD07ABA52F}"/>
              </a:ext>
            </a:extLst>
          </p:cNvPr>
          <p:cNvCxnSpPr/>
          <p:nvPr/>
        </p:nvCxnSpPr>
        <p:spPr>
          <a:xfrm>
            <a:off x="6870339" y="1617532"/>
            <a:ext cx="5508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394;p35">
            <a:extLst>
              <a:ext uri="{FF2B5EF4-FFF2-40B4-BE49-F238E27FC236}">
                <a16:creationId xmlns:a16="http://schemas.microsoft.com/office/drawing/2014/main" id="{5F00A2C2-B87B-D8E6-685C-47F6BDF0686A}"/>
              </a:ext>
            </a:extLst>
          </p:cNvPr>
          <p:cNvCxnSpPr/>
          <p:nvPr/>
        </p:nvCxnSpPr>
        <p:spPr>
          <a:xfrm>
            <a:off x="6884243" y="3292552"/>
            <a:ext cx="550800" cy="0"/>
          </a:xfrm>
          <a:prstGeom prst="straightConnector1">
            <a:avLst/>
          </a:prstGeom>
          <a:noFill/>
          <a:ln w="9525" cap="flat" cmpd="sng">
            <a:solidFill>
              <a:schemeClr val="dk1"/>
            </a:solidFill>
            <a:prstDash val="solid"/>
            <a:round/>
            <a:headEnd type="none" w="med" len="med"/>
            <a:tailEnd type="none" w="med" len="med"/>
          </a:ln>
        </p:spPr>
      </p:cxnSp>
      <p:grpSp>
        <p:nvGrpSpPr>
          <p:cNvPr id="49" name="Google Shape;10578;p64">
            <a:extLst>
              <a:ext uri="{FF2B5EF4-FFF2-40B4-BE49-F238E27FC236}">
                <a16:creationId xmlns:a16="http://schemas.microsoft.com/office/drawing/2014/main" id="{049C6330-9612-22A3-976C-CEABEC4BCA46}"/>
              </a:ext>
            </a:extLst>
          </p:cNvPr>
          <p:cNvGrpSpPr/>
          <p:nvPr/>
        </p:nvGrpSpPr>
        <p:grpSpPr>
          <a:xfrm>
            <a:off x="7010280" y="1192560"/>
            <a:ext cx="395266" cy="351312"/>
            <a:chOff x="7929578" y="4284365"/>
            <a:chExt cx="395266" cy="351312"/>
          </a:xfrm>
          <a:solidFill>
            <a:schemeClr val="bg2"/>
          </a:solidFill>
        </p:grpSpPr>
        <p:sp>
          <p:nvSpPr>
            <p:cNvPr id="50" name="Google Shape;10579;p64">
              <a:extLst>
                <a:ext uri="{FF2B5EF4-FFF2-40B4-BE49-F238E27FC236}">
                  <a16:creationId xmlns:a16="http://schemas.microsoft.com/office/drawing/2014/main" id="{10364AFA-2091-A5A7-D180-946650326AAD}"/>
                </a:ext>
              </a:extLst>
            </p:cNvPr>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80;p64">
              <a:extLst>
                <a:ext uri="{FF2B5EF4-FFF2-40B4-BE49-F238E27FC236}">
                  <a16:creationId xmlns:a16="http://schemas.microsoft.com/office/drawing/2014/main" id="{8769C1FB-D173-6D95-9568-40CDC18F8390}"/>
                </a:ext>
              </a:extLst>
            </p:cNvPr>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581;p64">
              <a:extLst>
                <a:ext uri="{FF2B5EF4-FFF2-40B4-BE49-F238E27FC236}">
                  <a16:creationId xmlns:a16="http://schemas.microsoft.com/office/drawing/2014/main" id="{5E1076CB-49D3-92B1-9B8E-88C6152BC1F4}"/>
                </a:ext>
              </a:extLst>
            </p:cNvPr>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82;p64">
              <a:extLst>
                <a:ext uri="{FF2B5EF4-FFF2-40B4-BE49-F238E27FC236}">
                  <a16:creationId xmlns:a16="http://schemas.microsoft.com/office/drawing/2014/main" id="{2D5782A7-1159-6C28-D67B-ABC6CEF6B4A4}"/>
                </a:ext>
              </a:extLst>
            </p:cNvPr>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9415;p62">
            <a:extLst>
              <a:ext uri="{FF2B5EF4-FFF2-40B4-BE49-F238E27FC236}">
                <a16:creationId xmlns:a16="http://schemas.microsoft.com/office/drawing/2014/main" id="{C1ED26BC-49AC-938F-2B3C-C69B6BDE1184}"/>
              </a:ext>
            </a:extLst>
          </p:cNvPr>
          <p:cNvSpPr/>
          <p:nvPr/>
        </p:nvSpPr>
        <p:spPr>
          <a:xfrm>
            <a:off x="6988810" y="2897572"/>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285;p29">
            <a:extLst>
              <a:ext uri="{FF2B5EF4-FFF2-40B4-BE49-F238E27FC236}">
                <a16:creationId xmlns:a16="http://schemas.microsoft.com/office/drawing/2014/main" id="{2ED363F3-A573-D387-785C-9BDA1837D380}"/>
              </a:ext>
            </a:extLst>
          </p:cNvPr>
          <p:cNvPicPr preferRelativeResize="0"/>
          <p:nvPr/>
        </p:nvPicPr>
        <p:blipFill rotWithShape="1">
          <a:blip r:embed="rId4">
            <a:alphaModFix/>
          </a:blip>
          <a:srcRect l="14302" t="13395" r="14294" b="13403"/>
          <a:stretch/>
        </p:blipFill>
        <p:spPr>
          <a:xfrm>
            <a:off x="5538809" y="926121"/>
            <a:ext cx="257326" cy="263817"/>
          </a:xfrm>
          <a:prstGeom prst="rect">
            <a:avLst/>
          </a:prstGeom>
          <a:noFill/>
          <a:ln>
            <a:noFill/>
          </a:ln>
        </p:spPr>
      </p:pic>
    </p:spTree>
    <p:extLst>
      <p:ext uri="{BB962C8B-B14F-4D97-AF65-F5344CB8AC3E}">
        <p14:creationId xmlns:p14="http://schemas.microsoft.com/office/powerpoint/2010/main" val="425879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2300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EXPLAINABILITY – </a:t>
            </a:r>
            <a:r>
              <a:rPr lang="it-IT" sz="2000"/>
              <a:t>MLP Ensemble 2</a:t>
            </a:r>
            <a:endParaRPr lang="en-GB" sz="3200"/>
          </a:p>
        </p:txBody>
      </p:sp>
      <p:pic>
        <p:nvPicPr>
          <p:cNvPr id="3" name="Immagine 2">
            <a:extLst>
              <a:ext uri="{FF2B5EF4-FFF2-40B4-BE49-F238E27FC236}">
                <a16:creationId xmlns:a16="http://schemas.microsoft.com/office/drawing/2014/main" id="{A1DB0233-DEA0-200E-A19E-9FF407942500}"/>
              </a:ext>
            </a:extLst>
          </p:cNvPr>
          <p:cNvPicPr>
            <a:picLocks noChangeAspect="1"/>
          </p:cNvPicPr>
          <p:nvPr/>
        </p:nvPicPr>
        <p:blipFill rotWithShape="1">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Lst>
          </a:blip>
          <a:srcRect/>
          <a:stretch/>
        </p:blipFill>
        <p:spPr>
          <a:xfrm>
            <a:off x="4434857" y="932017"/>
            <a:ext cx="4191140" cy="3763168"/>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
        <p:nvSpPr>
          <p:cNvPr id="2" name="Google Shape;388;p35">
            <a:extLst>
              <a:ext uri="{FF2B5EF4-FFF2-40B4-BE49-F238E27FC236}">
                <a16:creationId xmlns:a16="http://schemas.microsoft.com/office/drawing/2014/main" id="{42F1B90B-71D2-B5CF-8D71-27E5FA572137}"/>
              </a:ext>
            </a:extLst>
          </p:cNvPr>
          <p:cNvSpPr txBox="1">
            <a:spLocks noGrp="1"/>
          </p:cNvSpPr>
          <p:nvPr>
            <p:ph type="subTitle" idx="1"/>
          </p:nvPr>
        </p:nvSpPr>
        <p:spPr>
          <a:xfrm>
            <a:off x="471917" y="2000712"/>
            <a:ext cx="3379610" cy="193239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it-IT"/>
          </a:p>
          <a:p>
            <a:pPr marL="0" lvl="0" indent="0" algn="l" rtl="0">
              <a:spcBef>
                <a:spcPts val="0"/>
              </a:spcBef>
              <a:spcAft>
                <a:spcPts val="0"/>
              </a:spcAft>
              <a:buNone/>
            </a:pPr>
            <a:endParaRPr lang="it-IT"/>
          </a:p>
        </p:txBody>
      </p:sp>
      <p:sp>
        <p:nvSpPr>
          <p:cNvPr id="4" name="Google Shape;491;p37">
            <a:extLst>
              <a:ext uri="{FF2B5EF4-FFF2-40B4-BE49-F238E27FC236}">
                <a16:creationId xmlns:a16="http://schemas.microsoft.com/office/drawing/2014/main" id="{3A65A2C4-7956-D8F7-A58C-148FF9230E35}"/>
              </a:ext>
            </a:extLst>
          </p:cNvPr>
          <p:cNvSpPr txBox="1">
            <a:spLocks noGrp="1"/>
          </p:cNvSpPr>
          <p:nvPr/>
        </p:nvSpPr>
        <p:spPr>
          <a:xfrm>
            <a:off x="414940" y="2695561"/>
            <a:ext cx="3724818" cy="1346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err="1"/>
              <a:t>Most</a:t>
            </a:r>
            <a:r>
              <a:rPr lang="it-IT"/>
              <a:t> </a:t>
            </a:r>
            <a:r>
              <a:rPr lang="it-IT" err="1"/>
              <a:t>impactful</a:t>
            </a:r>
            <a:r>
              <a:rPr lang="it-IT"/>
              <a:t> features in the </a:t>
            </a:r>
            <a:r>
              <a:rPr lang="it-IT" err="1"/>
              <a:t>predicition</a:t>
            </a:r>
            <a:r>
              <a:rPr lang="it-IT"/>
              <a:t> of a </a:t>
            </a:r>
            <a:r>
              <a:rPr lang="it-IT" err="1"/>
              <a:t>extrahls</a:t>
            </a:r>
            <a:r>
              <a:rPr lang="it-IT"/>
              <a:t> sample, </a:t>
            </a:r>
            <a:r>
              <a:rPr lang="it-IT" err="1"/>
              <a:t>according</a:t>
            </a:r>
            <a:r>
              <a:rPr lang="it-IT"/>
              <a:t> to SHAP</a:t>
            </a:r>
          </a:p>
          <a:p>
            <a:pPr marL="0" lvl="0" indent="0" algn="ctr" rtl="0">
              <a:spcBef>
                <a:spcPts val="0"/>
              </a:spcBef>
              <a:spcAft>
                <a:spcPts val="0"/>
              </a:spcAft>
              <a:buNone/>
            </a:pPr>
            <a:endParaRPr lang="it-IT"/>
          </a:p>
          <a:p>
            <a:pPr marL="0" lvl="0" indent="0" algn="ctr" rtl="0">
              <a:spcBef>
                <a:spcPts val="0"/>
              </a:spcBef>
              <a:spcAft>
                <a:spcPts val="0"/>
              </a:spcAft>
              <a:buNone/>
            </a:pPr>
            <a:r>
              <a:rPr lang="it-IT"/>
              <a:t>The </a:t>
            </a:r>
            <a:r>
              <a:rPr lang="it-IT" err="1"/>
              <a:t>higher</a:t>
            </a:r>
            <a:r>
              <a:rPr lang="it-IT"/>
              <a:t> the </a:t>
            </a:r>
            <a:r>
              <a:rPr lang="it-IT" err="1"/>
              <a:t>value</a:t>
            </a:r>
            <a:r>
              <a:rPr lang="it-IT"/>
              <a:t> of the bar, the </a:t>
            </a:r>
            <a:r>
              <a:rPr lang="it-IT" err="1"/>
              <a:t>higher</a:t>
            </a:r>
            <a:r>
              <a:rPr lang="it-IT"/>
              <a:t> the </a:t>
            </a:r>
            <a:r>
              <a:rPr lang="it-IT" err="1"/>
              <a:t>probability</a:t>
            </a:r>
            <a:r>
              <a:rPr lang="it-IT"/>
              <a:t> of </a:t>
            </a:r>
            <a:r>
              <a:rPr lang="it-IT" err="1"/>
              <a:t>having</a:t>
            </a:r>
            <a:r>
              <a:rPr lang="it-IT"/>
              <a:t> the </a:t>
            </a:r>
            <a:r>
              <a:rPr lang="it-IT" err="1"/>
              <a:t>extrahls</a:t>
            </a:r>
            <a:r>
              <a:rPr lang="it-IT"/>
              <a:t> class for the </a:t>
            </a:r>
            <a:r>
              <a:rPr lang="it-IT" err="1"/>
              <a:t>given</a:t>
            </a:r>
            <a:r>
              <a:rPr lang="it-IT"/>
              <a:t> sample</a:t>
            </a:r>
          </a:p>
        </p:txBody>
      </p:sp>
      <p:sp>
        <p:nvSpPr>
          <p:cNvPr id="6" name="Google Shape;495;p37">
            <a:extLst>
              <a:ext uri="{FF2B5EF4-FFF2-40B4-BE49-F238E27FC236}">
                <a16:creationId xmlns:a16="http://schemas.microsoft.com/office/drawing/2014/main" id="{8E090ABC-AE1B-1896-7D7F-D6577A39255C}"/>
              </a:ext>
            </a:extLst>
          </p:cNvPr>
          <p:cNvSpPr txBox="1">
            <a:spLocks noGrp="1"/>
          </p:cNvSpPr>
          <p:nvPr/>
        </p:nvSpPr>
        <p:spPr>
          <a:xfrm>
            <a:off x="446904" y="1965451"/>
            <a:ext cx="3761084" cy="6389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ctr" rtl="0">
              <a:spcBef>
                <a:spcPts val="0"/>
              </a:spcBef>
              <a:spcAft>
                <a:spcPts val="0"/>
              </a:spcAft>
              <a:buNone/>
            </a:pPr>
            <a:r>
              <a:rPr lang="it-IT"/>
              <a:t>Feature </a:t>
            </a:r>
            <a:r>
              <a:rPr lang="it-IT" err="1"/>
              <a:t>importance</a:t>
            </a:r>
            <a:r>
              <a:rPr lang="it-IT"/>
              <a:t> </a:t>
            </a:r>
          </a:p>
          <a:p>
            <a:pPr marL="0" lvl="0" indent="0" algn="ctr" rtl="0">
              <a:spcBef>
                <a:spcPts val="0"/>
              </a:spcBef>
              <a:spcAft>
                <a:spcPts val="0"/>
              </a:spcAft>
              <a:buNone/>
            </a:pPr>
            <a:r>
              <a:rPr lang="it-IT"/>
              <a:t>single </a:t>
            </a:r>
            <a:r>
              <a:rPr lang="it-IT" err="1"/>
              <a:t>prediction</a:t>
            </a:r>
            <a:endParaRPr lang="it-IT"/>
          </a:p>
        </p:txBody>
      </p:sp>
      <p:cxnSp>
        <p:nvCxnSpPr>
          <p:cNvPr id="11" name="Google Shape;394;p35">
            <a:extLst>
              <a:ext uri="{FF2B5EF4-FFF2-40B4-BE49-F238E27FC236}">
                <a16:creationId xmlns:a16="http://schemas.microsoft.com/office/drawing/2014/main" id="{F931816D-610E-287D-73C5-FD962C75CAEE}"/>
              </a:ext>
            </a:extLst>
          </p:cNvPr>
          <p:cNvCxnSpPr/>
          <p:nvPr/>
        </p:nvCxnSpPr>
        <p:spPr>
          <a:xfrm>
            <a:off x="1976743" y="1863455"/>
            <a:ext cx="550800" cy="0"/>
          </a:xfrm>
          <a:prstGeom prst="straightConnector1">
            <a:avLst/>
          </a:prstGeom>
          <a:noFill/>
          <a:ln w="9525" cap="flat" cmpd="sng">
            <a:solidFill>
              <a:schemeClr val="dk1"/>
            </a:solidFill>
            <a:prstDash val="solid"/>
            <a:round/>
            <a:headEnd type="none" w="med" len="med"/>
            <a:tailEnd type="none" w="med" len="med"/>
          </a:ln>
        </p:spPr>
      </p:cxnSp>
      <p:grpSp>
        <p:nvGrpSpPr>
          <p:cNvPr id="34" name="Google Shape;10578;p64">
            <a:extLst>
              <a:ext uri="{FF2B5EF4-FFF2-40B4-BE49-F238E27FC236}">
                <a16:creationId xmlns:a16="http://schemas.microsoft.com/office/drawing/2014/main" id="{D11791A7-841D-557E-F643-C07D9FAE951A}"/>
              </a:ext>
            </a:extLst>
          </p:cNvPr>
          <p:cNvGrpSpPr/>
          <p:nvPr/>
        </p:nvGrpSpPr>
        <p:grpSpPr>
          <a:xfrm>
            <a:off x="2116684" y="1438483"/>
            <a:ext cx="395266" cy="351312"/>
            <a:chOff x="7929578" y="4284365"/>
            <a:chExt cx="395266" cy="351312"/>
          </a:xfrm>
          <a:solidFill>
            <a:schemeClr val="bg2"/>
          </a:solidFill>
        </p:grpSpPr>
        <p:sp>
          <p:nvSpPr>
            <p:cNvPr id="35" name="Google Shape;10579;p64">
              <a:extLst>
                <a:ext uri="{FF2B5EF4-FFF2-40B4-BE49-F238E27FC236}">
                  <a16:creationId xmlns:a16="http://schemas.microsoft.com/office/drawing/2014/main" id="{1CA29954-8F41-C81C-79B3-16F565CBC491}"/>
                </a:ext>
              </a:extLst>
            </p:cNvPr>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80;p64">
              <a:extLst>
                <a:ext uri="{FF2B5EF4-FFF2-40B4-BE49-F238E27FC236}">
                  <a16:creationId xmlns:a16="http://schemas.microsoft.com/office/drawing/2014/main" id="{C3D3E171-90F9-B225-2038-2BF74D672DED}"/>
                </a:ext>
              </a:extLst>
            </p:cNvPr>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581;p64">
              <a:extLst>
                <a:ext uri="{FF2B5EF4-FFF2-40B4-BE49-F238E27FC236}">
                  <a16:creationId xmlns:a16="http://schemas.microsoft.com/office/drawing/2014/main" id="{E41985C0-EF65-4611-F86F-73608F42D376}"/>
                </a:ext>
              </a:extLst>
            </p:cNvPr>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82;p64">
              <a:extLst>
                <a:ext uri="{FF2B5EF4-FFF2-40B4-BE49-F238E27FC236}">
                  <a16:creationId xmlns:a16="http://schemas.microsoft.com/office/drawing/2014/main" id="{13BCEFAA-ADF8-6709-15A2-927DFA26CBF2}"/>
                </a:ext>
              </a:extLst>
            </p:cNvPr>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285;p29">
            <a:extLst>
              <a:ext uri="{FF2B5EF4-FFF2-40B4-BE49-F238E27FC236}">
                <a16:creationId xmlns:a16="http://schemas.microsoft.com/office/drawing/2014/main" id="{EDEE67BC-9531-F094-9287-14B9FE23CACA}"/>
              </a:ext>
            </a:extLst>
          </p:cNvPr>
          <p:cNvPicPr preferRelativeResize="0"/>
          <p:nvPr/>
        </p:nvPicPr>
        <p:blipFill rotWithShape="1">
          <a:blip r:embed="rId5">
            <a:alphaModFix/>
          </a:blip>
          <a:srcRect l="14302" t="13395" r="14294" b="13403"/>
          <a:stretch/>
        </p:blipFill>
        <p:spPr>
          <a:xfrm>
            <a:off x="3521033" y="1120268"/>
            <a:ext cx="257326" cy="263817"/>
          </a:xfrm>
          <a:prstGeom prst="rect">
            <a:avLst/>
          </a:prstGeom>
          <a:noFill/>
          <a:ln>
            <a:noFill/>
          </a:ln>
        </p:spPr>
      </p:pic>
    </p:spTree>
    <p:extLst>
      <p:ext uri="{BB962C8B-B14F-4D97-AF65-F5344CB8AC3E}">
        <p14:creationId xmlns:p14="http://schemas.microsoft.com/office/powerpoint/2010/main" val="4064883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9" name="Immagine 8">
            <a:extLst>
              <a:ext uri="{FF2B5EF4-FFF2-40B4-BE49-F238E27FC236}">
                <a16:creationId xmlns:a16="http://schemas.microsoft.com/office/drawing/2014/main" id="{2F2ED43A-FF85-3A10-773D-D186FE7D84A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589370" y="2661445"/>
            <a:ext cx="5617747" cy="2215289"/>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
        <p:nvSpPr>
          <p:cNvPr id="385" name="Google Shape;385;p35"/>
          <p:cNvSpPr txBox="1">
            <a:spLocks noGrp="1"/>
          </p:cNvSpPr>
          <p:nvPr>
            <p:ph type="title"/>
          </p:nvPr>
        </p:nvSpPr>
        <p:spPr>
          <a:xfrm>
            <a:off x="720000" y="2300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EXPLAINABILITY – </a:t>
            </a:r>
            <a:r>
              <a:rPr lang="it-IT" sz="2000"/>
              <a:t>MLP Ensemble 2</a:t>
            </a:r>
            <a:endParaRPr lang="en-GB" sz="3200"/>
          </a:p>
        </p:txBody>
      </p:sp>
      <p:sp>
        <p:nvSpPr>
          <p:cNvPr id="2" name="Google Shape;388;p35">
            <a:extLst>
              <a:ext uri="{FF2B5EF4-FFF2-40B4-BE49-F238E27FC236}">
                <a16:creationId xmlns:a16="http://schemas.microsoft.com/office/drawing/2014/main" id="{42F1B90B-71D2-B5CF-8D71-27E5FA572137}"/>
              </a:ext>
            </a:extLst>
          </p:cNvPr>
          <p:cNvSpPr txBox="1">
            <a:spLocks noGrp="1"/>
          </p:cNvSpPr>
          <p:nvPr>
            <p:ph type="subTitle" idx="1"/>
          </p:nvPr>
        </p:nvSpPr>
        <p:spPr>
          <a:xfrm>
            <a:off x="471917" y="2000712"/>
            <a:ext cx="3379610" cy="193239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it-IT"/>
          </a:p>
          <a:p>
            <a:pPr marL="0" lvl="0" indent="0" algn="l" rtl="0">
              <a:spcBef>
                <a:spcPts val="0"/>
              </a:spcBef>
              <a:spcAft>
                <a:spcPts val="0"/>
              </a:spcAft>
              <a:buNone/>
            </a:pPr>
            <a:endParaRPr lang="it-IT"/>
          </a:p>
        </p:txBody>
      </p:sp>
      <p:pic>
        <p:nvPicPr>
          <p:cNvPr id="8" name="Immagine 7">
            <a:extLst>
              <a:ext uri="{FF2B5EF4-FFF2-40B4-BE49-F238E27FC236}">
                <a16:creationId xmlns:a16="http://schemas.microsoft.com/office/drawing/2014/main" id="{F7D29E4E-7E62-A5F8-F341-7F00CBC16D1E}"/>
              </a:ext>
            </a:extLst>
          </p:cNvPr>
          <p:cNvPicPr>
            <a:picLocks noChangeAspect="1"/>
          </p:cNvPicPr>
          <p:nvPr/>
        </p:nvPicPr>
        <p:blipFill rotWithShape="1">
          <a:blip r:embed="rId4">
            <a:clrChange>
              <a:clrFrom>
                <a:srgbClr val="000000"/>
              </a:clrFrom>
              <a:clrTo>
                <a:srgbClr val="000000">
                  <a:alpha val="0"/>
                </a:srgbClr>
              </a:clrTo>
            </a:clrChange>
          </a:blip>
          <a:srcRect l="-6132" r="5902"/>
          <a:stretch/>
        </p:blipFill>
        <p:spPr>
          <a:xfrm>
            <a:off x="589370" y="847527"/>
            <a:ext cx="5617747" cy="1737717"/>
          </a:xfrm>
          <a:prstGeom prst="roundRect">
            <a:avLst>
              <a:gd name="adj" fmla="val 8594"/>
            </a:avLst>
          </a:prstGeom>
          <a:solidFill>
            <a:srgbClr val="FFFFFF">
              <a:shade val="85000"/>
              <a:alpha val="2061"/>
            </a:srgbClr>
          </a:solidFill>
          <a:ln>
            <a:noFill/>
          </a:ln>
          <a:effectLst>
            <a:reflection blurRad="12700" endPos="0" dist="5000" dir="5400000" sy="-100000" algn="bl" rotWithShape="0"/>
          </a:effectLst>
        </p:spPr>
      </p:pic>
      <p:sp>
        <p:nvSpPr>
          <p:cNvPr id="12" name="Rettangolo con angoli arrotondati 11">
            <a:extLst>
              <a:ext uri="{FF2B5EF4-FFF2-40B4-BE49-F238E27FC236}">
                <a16:creationId xmlns:a16="http://schemas.microsoft.com/office/drawing/2014/main" id="{4D8F1E1B-0817-41A3-EAC8-DF725517A2B5}"/>
              </a:ext>
            </a:extLst>
          </p:cNvPr>
          <p:cNvSpPr/>
          <p:nvPr/>
        </p:nvSpPr>
        <p:spPr>
          <a:xfrm>
            <a:off x="1489599" y="2875633"/>
            <a:ext cx="672123" cy="1710712"/>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tangolo con angoli arrotondati 12">
            <a:extLst>
              <a:ext uri="{FF2B5EF4-FFF2-40B4-BE49-F238E27FC236}">
                <a16:creationId xmlns:a16="http://schemas.microsoft.com/office/drawing/2014/main" id="{A315B2AC-051D-8FCB-9D02-9B0C97228F8E}"/>
              </a:ext>
            </a:extLst>
          </p:cNvPr>
          <p:cNvSpPr/>
          <p:nvPr/>
        </p:nvSpPr>
        <p:spPr>
          <a:xfrm>
            <a:off x="2881195" y="2875633"/>
            <a:ext cx="967164" cy="1710712"/>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oogle Shape;9691;p63">
            <a:extLst>
              <a:ext uri="{FF2B5EF4-FFF2-40B4-BE49-F238E27FC236}">
                <a16:creationId xmlns:a16="http://schemas.microsoft.com/office/drawing/2014/main" id="{10FEC221-8A26-CAD6-B478-2D0D7BD67B04}"/>
              </a:ext>
            </a:extLst>
          </p:cNvPr>
          <p:cNvSpPr/>
          <p:nvPr/>
        </p:nvSpPr>
        <p:spPr>
          <a:xfrm>
            <a:off x="7344891" y="1034349"/>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6;p35">
            <a:extLst>
              <a:ext uri="{FF2B5EF4-FFF2-40B4-BE49-F238E27FC236}">
                <a16:creationId xmlns:a16="http://schemas.microsoft.com/office/drawing/2014/main" id="{735457BC-0CAA-4BAD-6305-64B68BB1704E}"/>
              </a:ext>
            </a:extLst>
          </p:cNvPr>
          <p:cNvSpPr txBox="1">
            <a:spLocks/>
          </p:cNvSpPr>
          <p:nvPr/>
        </p:nvSpPr>
        <p:spPr>
          <a:xfrm>
            <a:off x="6455540" y="3794851"/>
            <a:ext cx="2397722" cy="6340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lgn="ctr"/>
            <a:r>
              <a:rPr lang="en">
                <a:solidFill>
                  <a:schemeClr val="bg2"/>
                </a:solidFill>
              </a:rPr>
              <a:t>Most meaningful zones for the model</a:t>
            </a:r>
            <a:endParaRPr lang="en-GB">
              <a:solidFill>
                <a:schemeClr val="bg2"/>
              </a:solidFill>
            </a:endParaRPr>
          </a:p>
        </p:txBody>
      </p:sp>
      <p:cxnSp>
        <p:nvCxnSpPr>
          <p:cNvPr id="15" name="Google Shape;394;p35">
            <a:extLst>
              <a:ext uri="{FF2B5EF4-FFF2-40B4-BE49-F238E27FC236}">
                <a16:creationId xmlns:a16="http://schemas.microsoft.com/office/drawing/2014/main" id="{EB14F2C7-F0B0-D67F-4A18-0DA6D863E562}"/>
              </a:ext>
            </a:extLst>
          </p:cNvPr>
          <p:cNvCxnSpPr/>
          <p:nvPr/>
        </p:nvCxnSpPr>
        <p:spPr>
          <a:xfrm>
            <a:off x="7367751" y="3405410"/>
            <a:ext cx="550800" cy="0"/>
          </a:xfrm>
          <a:prstGeom prst="straightConnector1">
            <a:avLst/>
          </a:prstGeom>
          <a:noFill/>
          <a:ln w="9525" cap="flat" cmpd="sng">
            <a:solidFill>
              <a:schemeClr val="dk1"/>
            </a:solidFill>
            <a:prstDash val="solid"/>
            <a:round/>
            <a:headEnd type="none" w="med" len="med"/>
            <a:tailEnd type="none" w="med" len="med"/>
          </a:ln>
        </p:spPr>
      </p:cxnSp>
      <p:sp>
        <p:nvSpPr>
          <p:cNvPr id="32" name="Google Shape;9691;p63">
            <a:extLst>
              <a:ext uri="{FF2B5EF4-FFF2-40B4-BE49-F238E27FC236}">
                <a16:creationId xmlns:a16="http://schemas.microsoft.com/office/drawing/2014/main" id="{3B6A3460-8825-7F06-C01E-A5BAB5B22C34}"/>
              </a:ext>
            </a:extLst>
          </p:cNvPr>
          <p:cNvSpPr/>
          <p:nvPr/>
        </p:nvSpPr>
        <p:spPr>
          <a:xfrm>
            <a:off x="7462857" y="3066083"/>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6;p35">
            <a:extLst>
              <a:ext uri="{FF2B5EF4-FFF2-40B4-BE49-F238E27FC236}">
                <a16:creationId xmlns:a16="http://schemas.microsoft.com/office/drawing/2014/main" id="{7E116714-034D-0C89-5DA5-44BDDAE7C2C8}"/>
              </a:ext>
            </a:extLst>
          </p:cNvPr>
          <p:cNvSpPr txBox="1">
            <a:spLocks/>
          </p:cNvSpPr>
          <p:nvPr/>
        </p:nvSpPr>
        <p:spPr>
          <a:xfrm>
            <a:off x="6207117" y="1423789"/>
            <a:ext cx="2628477" cy="9706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lgn="ctr"/>
            <a:r>
              <a:rPr lang="en">
                <a:solidFill>
                  <a:schemeClr val="bg2"/>
                </a:solidFill>
              </a:rPr>
              <a:t>Frequencies distribution across time</a:t>
            </a:r>
            <a:endParaRPr lang="en-GB">
              <a:solidFill>
                <a:schemeClr val="bg2"/>
              </a:solidFill>
            </a:endParaRPr>
          </a:p>
        </p:txBody>
      </p:sp>
      <p:cxnSp>
        <p:nvCxnSpPr>
          <p:cNvPr id="39" name="Google Shape;394;p35">
            <a:extLst>
              <a:ext uri="{FF2B5EF4-FFF2-40B4-BE49-F238E27FC236}">
                <a16:creationId xmlns:a16="http://schemas.microsoft.com/office/drawing/2014/main" id="{5E81A99A-EBDD-B0B5-8B18-FE89285C5810}"/>
              </a:ext>
            </a:extLst>
          </p:cNvPr>
          <p:cNvCxnSpPr/>
          <p:nvPr/>
        </p:nvCxnSpPr>
        <p:spPr>
          <a:xfrm>
            <a:off x="7265025" y="1373676"/>
            <a:ext cx="550800" cy="0"/>
          </a:xfrm>
          <a:prstGeom prst="straightConnector1">
            <a:avLst/>
          </a:prstGeom>
          <a:noFill/>
          <a:ln w="9525" cap="flat" cmpd="sng">
            <a:solidFill>
              <a:schemeClr val="dk1"/>
            </a:solidFill>
            <a:prstDash val="solid"/>
            <a:round/>
            <a:headEnd type="none" w="med" len="med"/>
            <a:tailEnd type="none" w="med" len="med"/>
          </a:ln>
        </p:spPr>
      </p:cxnSp>
      <p:sp>
        <p:nvSpPr>
          <p:cNvPr id="3" name="Rettangolo con angoli arrotondati 2">
            <a:extLst>
              <a:ext uri="{FF2B5EF4-FFF2-40B4-BE49-F238E27FC236}">
                <a16:creationId xmlns:a16="http://schemas.microsoft.com/office/drawing/2014/main" id="{5E67492A-6780-F9E6-EEFB-86DB3496E5C4}"/>
              </a:ext>
            </a:extLst>
          </p:cNvPr>
          <p:cNvSpPr/>
          <p:nvPr/>
        </p:nvSpPr>
        <p:spPr>
          <a:xfrm>
            <a:off x="1488438" y="1035568"/>
            <a:ext cx="672123" cy="1413812"/>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ttangolo con angoli arrotondati 3">
            <a:extLst>
              <a:ext uri="{FF2B5EF4-FFF2-40B4-BE49-F238E27FC236}">
                <a16:creationId xmlns:a16="http://schemas.microsoft.com/office/drawing/2014/main" id="{77C1D2ED-8427-8C59-7F2B-0B09D6714B91}"/>
              </a:ext>
            </a:extLst>
          </p:cNvPr>
          <p:cNvSpPr/>
          <p:nvPr/>
        </p:nvSpPr>
        <p:spPr>
          <a:xfrm>
            <a:off x="2880034" y="1047535"/>
            <a:ext cx="967164" cy="1413812"/>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4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Google Shape;434;p36"/>
          <p:cNvSpPr txBox="1">
            <a:spLocks noGrp="1"/>
          </p:cNvSpPr>
          <p:nvPr>
            <p:ph type="title"/>
          </p:nvPr>
        </p:nvSpPr>
        <p:spPr>
          <a:xfrm>
            <a:off x="0" y="288814"/>
            <a:ext cx="89184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OTHER EXPERIMENTS</a:t>
            </a:r>
            <a:endParaRPr sz="3200"/>
          </a:p>
        </p:txBody>
      </p:sp>
      <p:sp>
        <p:nvSpPr>
          <p:cNvPr id="435" name="Google Shape;435;p36"/>
          <p:cNvSpPr txBox="1">
            <a:spLocks noGrp="1"/>
          </p:cNvSpPr>
          <p:nvPr>
            <p:ph type="subTitle" idx="1"/>
          </p:nvPr>
        </p:nvSpPr>
        <p:spPr>
          <a:xfrm>
            <a:off x="4010325" y="3193276"/>
            <a:ext cx="4271700"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VGG16 with Batch Normalization, using raw waveform images</a:t>
            </a:r>
            <a:br>
              <a:rPr lang="en"/>
            </a:br>
            <a:br>
              <a:rPr lang="en"/>
            </a:br>
            <a:r>
              <a:rPr lang="en"/>
              <a:t>Features taken from 3</a:t>
            </a:r>
            <a:r>
              <a:rPr lang="en" baseline="30000"/>
              <a:t>rd</a:t>
            </a:r>
            <a:r>
              <a:rPr lang="en"/>
              <a:t>, 4</a:t>
            </a:r>
            <a:r>
              <a:rPr lang="en" baseline="30000"/>
              <a:t>th </a:t>
            </a:r>
            <a:r>
              <a:rPr lang="en"/>
              <a:t>and 5</a:t>
            </a:r>
            <a:r>
              <a:rPr lang="en" baseline="30000"/>
              <a:t>th</a:t>
            </a:r>
            <a:r>
              <a:rPr lang="en"/>
              <a:t> convolutional layer after pooling</a:t>
            </a:r>
            <a:br>
              <a:rPr lang="en"/>
            </a:br>
            <a:br>
              <a:rPr lang="en"/>
            </a:br>
            <a:r>
              <a:rPr lang="en"/>
              <a:t>Tried different classifiers (RF, MLP, SVM) with no relevant results</a:t>
            </a:r>
          </a:p>
        </p:txBody>
      </p:sp>
      <p:sp>
        <p:nvSpPr>
          <p:cNvPr id="436" name="Google Shape;436;p36"/>
          <p:cNvSpPr txBox="1">
            <a:spLocks noGrp="1"/>
          </p:cNvSpPr>
          <p:nvPr>
            <p:ph type="subTitle" idx="2"/>
          </p:nvPr>
        </p:nvSpPr>
        <p:spPr>
          <a:xfrm>
            <a:off x="4010325" y="1509100"/>
            <a:ext cx="4271700" cy="8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err="1"/>
              <a:t>Spectral</a:t>
            </a:r>
            <a:r>
              <a:rPr lang="it-IT"/>
              <a:t> features </a:t>
            </a:r>
            <a:r>
              <a:rPr lang="it-IT" err="1"/>
              <a:t>converted</a:t>
            </a:r>
            <a:r>
              <a:rPr lang="it-IT"/>
              <a:t> </a:t>
            </a:r>
            <a:r>
              <a:rPr lang="it-IT" err="1"/>
              <a:t>into</a:t>
            </a:r>
            <a:r>
              <a:rPr lang="it-IT"/>
              <a:t> images</a:t>
            </a:r>
          </a:p>
          <a:p>
            <a:pPr marL="0" lvl="0" indent="0" algn="l" rtl="0">
              <a:spcBef>
                <a:spcPts val="0"/>
              </a:spcBef>
              <a:spcAft>
                <a:spcPts val="0"/>
              </a:spcAft>
              <a:buNone/>
            </a:pPr>
            <a:endParaRPr lang="it-IT"/>
          </a:p>
          <a:p>
            <a:pPr marL="0" lvl="0" indent="0" algn="l" rtl="0">
              <a:spcBef>
                <a:spcPts val="0"/>
              </a:spcBef>
              <a:spcAft>
                <a:spcPts val="0"/>
              </a:spcAft>
              <a:buNone/>
            </a:pPr>
            <a:r>
              <a:rPr lang="it-IT"/>
              <a:t>VGG16 with Batch </a:t>
            </a:r>
            <a:r>
              <a:rPr lang="it-IT" err="1"/>
              <a:t>Normalization</a:t>
            </a:r>
            <a:r>
              <a:rPr lang="it-IT"/>
              <a:t> </a:t>
            </a:r>
            <a:r>
              <a:rPr lang="it-IT" err="1"/>
              <a:t>as</a:t>
            </a:r>
            <a:r>
              <a:rPr lang="it-IT"/>
              <a:t> a features </a:t>
            </a:r>
            <a:r>
              <a:rPr lang="it-IT" err="1"/>
              <a:t>extractor</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err="1"/>
              <a:t>Promising</a:t>
            </a:r>
            <a:r>
              <a:rPr lang="it-IT"/>
              <a:t> </a:t>
            </a:r>
            <a:r>
              <a:rPr lang="it-IT" err="1"/>
              <a:t>results</a:t>
            </a:r>
            <a:r>
              <a:rPr lang="it-IT"/>
              <a:t> </a:t>
            </a:r>
            <a:r>
              <a:rPr lang="it-IT" err="1"/>
              <a:t>that</a:t>
            </a:r>
            <a:r>
              <a:rPr lang="it-IT"/>
              <a:t> </a:t>
            </a:r>
            <a:r>
              <a:rPr lang="it-IT" err="1"/>
              <a:t>may</a:t>
            </a:r>
            <a:r>
              <a:rPr lang="it-IT"/>
              <a:t> be </a:t>
            </a:r>
            <a:r>
              <a:rPr lang="it-IT" err="1"/>
              <a:t>optimal</a:t>
            </a:r>
            <a:r>
              <a:rPr lang="it-IT"/>
              <a:t> after fine tuning</a:t>
            </a:r>
            <a:endParaRPr/>
          </a:p>
        </p:txBody>
      </p:sp>
      <p:sp>
        <p:nvSpPr>
          <p:cNvPr id="439" name="Google Shape;439;p36"/>
          <p:cNvSpPr txBox="1">
            <a:spLocks noGrp="1"/>
          </p:cNvSpPr>
          <p:nvPr>
            <p:ph type="subTitle" idx="5"/>
          </p:nvPr>
        </p:nvSpPr>
        <p:spPr>
          <a:xfrm>
            <a:off x="1541925" y="1507000"/>
            <a:ext cx="2468400"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CNN Based on Spectral Features</a:t>
            </a:r>
            <a:endParaRPr/>
          </a:p>
        </p:txBody>
      </p:sp>
      <p:sp>
        <p:nvSpPr>
          <p:cNvPr id="440" name="Google Shape;440;p36"/>
          <p:cNvSpPr txBox="1">
            <a:spLocks noGrp="1"/>
          </p:cNvSpPr>
          <p:nvPr>
            <p:ph type="subTitle" idx="7"/>
          </p:nvPr>
        </p:nvSpPr>
        <p:spPr>
          <a:xfrm>
            <a:off x="1541925" y="3194426"/>
            <a:ext cx="2468400"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CNN Based on waveforms</a:t>
            </a:r>
            <a:endParaRPr/>
          </a:p>
        </p:txBody>
      </p:sp>
      <p:cxnSp>
        <p:nvCxnSpPr>
          <p:cNvPr id="442" name="Google Shape;442;p36"/>
          <p:cNvCxnSpPr/>
          <p:nvPr/>
        </p:nvCxnSpPr>
        <p:spPr>
          <a:xfrm>
            <a:off x="1342188" y="169450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36"/>
          <p:cNvCxnSpPr/>
          <p:nvPr/>
        </p:nvCxnSpPr>
        <p:spPr>
          <a:xfrm>
            <a:off x="1342188" y="3381926"/>
            <a:ext cx="0" cy="457200"/>
          </a:xfrm>
          <a:prstGeom prst="straightConnector1">
            <a:avLst/>
          </a:prstGeom>
          <a:noFill/>
          <a:ln w="9525" cap="flat" cmpd="sng">
            <a:solidFill>
              <a:schemeClr val="dk1"/>
            </a:solidFill>
            <a:prstDash val="solid"/>
            <a:round/>
            <a:headEnd type="none" w="med" len="med"/>
            <a:tailEnd type="none" w="med" len="med"/>
          </a:ln>
        </p:spPr>
      </p:cxnSp>
      <p:grpSp>
        <p:nvGrpSpPr>
          <p:cNvPr id="446" name="Google Shape;446;p36"/>
          <p:cNvGrpSpPr/>
          <p:nvPr/>
        </p:nvGrpSpPr>
        <p:grpSpPr>
          <a:xfrm>
            <a:off x="900678" y="1713043"/>
            <a:ext cx="343440" cy="420120"/>
            <a:chOff x="7394760" y="4304880"/>
            <a:chExt cx="343440" cy="420120"/>
          </a:xfrm>
        </p:grpSpPr>
        <p:sp>
          <p:nvSpPr>
            <p:cNvPr id="447" name="Google Shape;447;p36"/>
            <p:cNvSpPr/>
            <p:nvPr/>
          </p:nvSpPr>
          <p:spPr>
            <a:xfrm>
              <a:off x="7394760" y="4380840"/>
              <a:ext cx="195120" cy="344160"/>
            </a:xfrm>
            <a:custGeom>
              <a:avLst/>
              <a:gdLst/>
              <a:ahLst/>
              <a:cxnLst/>
              <a:rect l="l" t="t" r="r" b="b"/>
              <a:pathLst>
                <a:path w="542" h="956" extrusionOk="0">
                  <a:moveTo>
                    <a:pt x="526" y="921"/>
                  </a:moveTo>
                  <a:lnTo>
                    <a:pt x="526" y="921"/>
                  </a:lnTo>
                  <a:cubicBezTo>
                    <a:pt x="483" y="922"/>
                    <a:pt x="441" y="922"/>
                    <a:pt x="403" y="922"/>
                  </a:cubicBezTo>
                  <a:cubicBezTo>
                    <a:pt x="243" y="922"/>
                    <a:pt x="94" y="914"/>
                    <a:pt x="46" y="911"/>
                  </a:cubicBezTo>
                  <a:cubicBezTo>
                    <a:pt x="29" y="563"/>
                    <a:pt x="33" y="233"/>
                    <a:pt x="39" y="18"/>
                  </a:cubicBezTo>
                  <a:cubicBezTo>
                    <a:pt x="39" y="9"/>
                    <a:pt x="32" y="0"/>
                    <a:pt x="23" y="0"/>
                  </a:cubicBezTo>
                  <a:cubicBezTo>
                    <a:pt x="13" y="0"/>
                    <a:pt x="5" y="7"/>
                    <a:pt x="5" y="16"/>
                  </a:cubicBezTo>
                  <a:cubicBezTo>
                    <a:pt x="0" y="236"/>
                    <a:pt x="-5" y="573"/>
                    <a:pt x="13" y="927"/>
                  </a:cubicBezTo>
                  <a:cubicBezTo>
                    <a:pt x="13" y="935"/>
                    <a:pt x="20" y="943"/>
                    <a:pt x="29" y="943"/>
                  </a:cubicBezTo>
                  <a:cubicBezTo>
                    <a:pt x="30" y="943"/>
                    <a:pt x="209" y="956"/>
                    <a:pt x="403" y="956"/>
                  </a:cubicBezTo>
                  <a:cubicBezTo>
                    <a:pt x="443" y="956"/>
                    <a:pt x="483" y="956"/>
                    <a:pt x="526" y="954"/>
                  </a:cubicBezTo>
                  <a:cubicBezTo>
                    <a:pt x="534" y="954"/>
                    <a:pt x="543" y="946"/>
                    <a:pt x="542" y="937"/>
                  </a:cubicBezTo>
                  <a:cubicBezTo>
                    <a:pt x="542" y="928"/>
                    <a:pt x="534" y="921"/>
                    <a:pt x="526" y="92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8" name="Google Shape;448;p36"/>
            <p:cNvSpPr/>
            <p:nvPr/>
          </p:nvSpPr>
          <p:spPr>
            <a:xfrm>
              <a:off x="7486920" y="4672440"/>
              <a:ext cx="102960" cy="13320"/>
            </a:xfrm>
            <a:custGeom>
              <a:avLst/>
              <a:gdLst/>
              <a:ahLst/>
              <a:cxnLst/>
              <a:rect l="l" t="t" r="r" b="b"/>
              <a:pathLst>
                <a:path w="286" h="37" extrusionOk="0">
                  <a:moveTo>
                    <a:pt x="268" y="0"/>
                  </a:moveTo>
                  <a:cubicBezTo>
                    <a:pt x="268" y="0"/>
                    <a:pt x="208" y="3"/>
                    <a:pt x="143" y="3"/>
                  </a:cubicBezTo>
                  <a:cubicBezTo>
                    <a:pt x="79" y="3"/>
                    <a:pt x="19" y="0"/>
                    <a:pt x="18" y="0"/>
                  </a:cubicBezTo>
                  <a:cubicBezTo>
                    <a:pt x="9" y="0"/>
                    <a:pt x="0" y="7"/>
                    <a:pt x="0" y="16"/>
                  </a:cubicBezTo>
                  <a:cubicBezTo>
                    <a:pt x="0" y="25"/>
                    <a:pt x="7" y="34"/>
                    <a:pt x="16" y="34"/>
                  </a:cubicBezTo>
                  <a:cubicBezTo>
                    <a:pt x="16" y="34"/>
                    <a:pt x="78" y="37"/>
                    <a:pt x="143" y="37"/>
                  </a:cubicBezTo>
                  <a:cubicBezTo>
                    <a:pt x="209" y="37"/>
                    <a:pt x="268" y="34"/>
                    <a:pt x="270" y="34"/>
                  </a:cubicBezTo>
                  <a:cubicBezTo>
                    <a:pt x="278" y="34"/>
                    <a:pt x="286" y="25"/>
                    <a:pt x="286" y="16"/>
                  </a:cubicBezTo>
                  <a:cubicBezTo>
                    <a:pt x="286" y="7"/>
                    <a:pt x="278" y="0"/>
                    <a:pt x="26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7396560" y="4304880"/>
              <a:ext cx="341640" cy="419040"/>
            </a:xfrm>
            <a:custGeom>
              <a:avLst/>
              <a:gdLst/>
              <a:ahLst/>
              <a:cxnLst/>
              <a:rect l="l" t="t" r="r" b="b"/>
              <a:pathLst>
                <a:path w="949" h="1164" extrusionOk="0">
                  <a:moveTo>
                    <a:pt x="797" y="294"/>
                  </a:moveTo>
                  <a:cubicBezTo>
                    <a:pt x="793" y="132"/>
                    <a:pt x="787" y="29"/>
                    <a:pt x="787" y="29"/>
                  </a:cubicBezTo>
                  <a:cubicBezTo>
                    <a:pt x="787" y="20"/>
                    <a:pt x="780" y="13"/>
                    <a:pt x="771" y="13"/>
                  </a:cubicBezTo>
                  <a:cubicBezTo>
                    <a:pt x="770" y="13"/>
                    <a:pt x="591" y="0"/>
                    <a:pt x="397" y="0"/>
                  </a:cubicBezTo>
                  <a:cubicBezTo>
                    <a:pt x="203" y="0"/>
                    <a:pt x="24" y="13"/>
                    <a:pt x="22" y="13"/>
                  </a:cubicBezTo>
                  <a:cubicBezTo>
                    <a:pt x="14" y="13"/>
                    <a:pt x="6" y="20"/>
                    <a:pt x="6" y="29"/>
                  </a:cubicBezTo>
                  <a:cubicBezTo>
                    <a:pt x="6" y="29"/>
                    <a:pt x="3" y="73"/>
                    <a:pt x="0" y="147"/>
                  </a:cubicBezTo>
                  <a:cubicBezTo>
                    <a:pt x="0" y="156"/>
                    <a:pt x="8" y="165"/>
                    <a:pt x="16" y="165"/>
                  </a:cubicBezTo>
                  <a:cubicBezTo>
                    <a:pt x="25" y="165"/>
                    <a:pt x="34" y="157"/>
                    <a:pt x="34" y="149"/>
                  </a:cubicBezTo>
                  <a:cubicBezTo>
                    <a:pt x="35" y="100"/>
                    <a:pt x="37" y="64"/>
                    <a:pt x="38" y="47"/>
                  </a:cubicBezTo>
                  <a:cubicBezTo>
                    <a:pt x="62" y="45"/>
                    <a:pt x="111" y="42"/>
                    <a:pt x="174" y="39"/>
                  </a:cubicBezTo>
                  <a:cubicBezTo>
                    <a:pt x="175" y="70"/>
                    <a:pt x="175" y="106"/>
                    <a:pt x="177" y="135"/>
                  </a:cubicBezTo>
                  <a:cubicBezTo>
                    <a:pt x="177" y="144"/>
                    <a:pt x="184" y="151"/>
                    <a:pt x="193" y="151"/>
                  </a:cubicBezTo>
                  <a:cubicBezTo>
                    <a:pt x="194" y="151"/>
                    <a:pt x="289" y="159"/>
                    <a:pt x="391" y="159"/>
                  </a:cubicBezTo>
                  <a:cubicBezTo>
                    <a:pt x="493" y="159"/>
                    <a:pt x="589" y="151"/>
                    <a:pt x="589" y="151"/>
                  </a:cubicBezTo>
                  <a:cubicBezTo>
                    <a:pt x="598" y="151"/>
                    <a:pt x="605" y="144"/>
                    <a:pt x="605" y="135"/>
                  </a:cubicBezTo>
                  <a:cubicBezTo>
                    <a:pt x="607" y="106"/>
                    <a:pt x="608" y="70"/>
                    <a:pt x="609" y="39"/>
                  </a:cubicBezTo>
                  <a:cubicBezTo>
                    <a:pt x="675" y="42"/>
                    <a:pt x="726" y="45"/>
                    <a:pt x="751" y="47"/>
                  </a:cubicBezTo>
                  <a:cubicBezTo>
                    <a:pt x="752" y="79"/>
                    <a:pt x="757" y="160"/>
                    <a:pt x="760" y="275"/>
                  </a:cubicBezTo>
                  <a:cubicBezTo>
                    <a:pt x="713" y="252"/>
                    <a:pt x="659" y="239"/>
                    <a:pt x="604" y="239"/>
                  </a:cubicBezTo>
                  <a:cubicBezTo>
                    <a:pt x="564" y="239"/>
                    <a:pt x="526" y="245"/>
                    <a:pt x="490" y="258"/>
                  </a:cubicBezTo>
                  <a:cubicBezTo>
                    <a:pt x="481" y="261"/>
                    <a:pt x="477" y="271"/>
                    <a:pt x="480" y="280"/>
                  </a:cubicBezTo>
                  <a:cubicBezTo>
                    <a:pt x="483" y="288"/>
                    <a:pt x="493" y="293"/>
                    <a:pt x="502" y="290"/>
                  </a:cubicBezTo>
                  <a:cubicBezTo>
                    <a:pt x="534" y="278"/>
                    <a:pt x="569" y="272"/>
                    <a:pt x="604" y="272"/>
                  </a:cubicBezTo>
                  <a:cubicBezTo>
                    <a:pt x="777" y="272"/>
                    <a:pt x="917" y="413"/>
                    <a:pt x="917" y="586"/>
                  </a:cubicBezTo>
                  <a:cubicBezTo>
                    <a:pt x="917" y="760"/>
                    <a:pt x="777" y="899"/>
                    <a:pt x="604" y="899"/>
                  </a:cubicBezTo>
                  <a:cubicBezTo>
                    <a:pt x="547" y="899"/>
                    <a:pt x="490" y="883"/>
                    <a:pt x="442" y="854"/>
                  </a:cubicBezTo>
                  <a:cubicBezTo>
                    <a:pt x="438" y="851"/>
                    <a:pt x="432" y="851"/>
                    <a:pt x="426" y="852"/>
                  </a:cubicBezTo>
                  <a:cubicBezTo>
                    <a:pt x="372" y="876"/>
                    <a:pt x="325" y="886"/>
                    <a:pt x="299" y="890"/>
                  </a:cubicBezTo>
                  <a:cubicBezTo>
                    <a:pt x="304" y="865"/>
                    <a:pt x="312" y="819"/>
                    <a:pt x="337" y="765"/>
                  </a:cubicBezTo>
                  <a:cubicBezTo>
                    <a:pt x="340" y="759"/>
                    <a:pt x="338" y="753"/>
                    <a:pt x="336" y="749"/>
                  </a:cubicBezTo>
                  <a:cubicBezTo>
                    <a:pt x="305" y="699"/>
                    <a:pt x="289" y="642"/>
                    <a:pt x="289" y="586"/>
                  </a:cubicBezTo>
                  <a:cubicBezTo>
                    <a:pt x="289" y="481"/>
                    <a:pt x="340" y="385"/>
                    <a:pt x="427" y="326"/>
                  </a:cubicBezTo>
                  <a:cubicBezTo>
                    <a:pt x="435" y="320"/>
                    <a:pt x="438" y="310"/>
                    <a:pt x="432" y="303"/>
                  </a:cubicBezTo>
                  <a:cubicBezTo>
                    <a:pt x="426" y="296"/>
                    <a:pt x="416" y="293"/>
                    <a:pt x="408" y="299"/>
                  </a:cubicBezTo>
                  <a:cubicBezTo>
                    <a:pt x="312" y="364"/>
                    <a:pt x="255" y="470"/>
                    <a:pt x="255" y="587"/>
                  </a:cubicBezTo>
                  <a:cubicBezTo>
                    <a:pt x="255" y="648"/>
                    <a:pt x="271" y="708"/>
                    <a:pt x="302" y="760"/>
                  </a:cubicBezTo>
                  <a:cubicBezTo>
                    <a:pt x="267" y="842"/>
                    <a:pt x="263" y="908"/>
                    <a:pt x="263" y="910"/>
                  </a:cubicBezTo>
                  <a:cubicBezTo>
                    <a:pt x="263" y="915"/>
                    <a:pt x="264" y="921"/>
                    <a:pt x="267" y="924"/>
                  </a:cubicBezTo>
                  <a:cubicBezTo>
                    <a:pt x="270" y="927"/>
                    <a:pt x="276" y="929"/>
                    <a:pt x="280" y="928"/>
                  </a:cubicBezTo>
                  <a:cubicBezTo>
                    <a:pt x="283" y="928"/>
                    <a:pt x="349" y="924"/>
                    <a:pt x="430" y="889"/>
                  </a:cubicBezTo>
                  <a:cubicBezTo>
                    <a:pt x="483" y="918"/>
                    <a:pt x="541" y="934"/>
                    <a:pt x="602" y="934"/>
                  </a:cubicBezTo>
                  <a:cubicBezTo>
                    <a:pt x="659" y="934"/>
                    <a:pt x="711" y="921"/>
                    <a:pt x="758" y="896"/>
                  </a:cubicBezTo>
                  <a:cubicBezTo>
                    <a:pt x="757" y="973"/>
                    <a:pt x="754" y="1050"/>
                    <a:pt x="749" y="1123"/>
                  </a:cubicBezTo>
                  <a:cubicBezTo>
                    <a:pt x="725" y="1125"/>
                    <a:pt x="674" y="1128"/>
                    <a:pt x="608" y="1130"/>
                  </a:cubicBezTo>
                  <a:cubicBezTo>
                    <a:pt x="599" y="1130"/>
                    <a:pt x="591" y="1139"/>
                    <a:pt x="592" y="1148"/>
                  </a:cubicBezTo>
                  <a:cubicBezTo>
                    <a:pt x="592" y="1157"/>
                    <a:pt x="599" y="1164"/>
                    <a:pt x="609" y="1164"/>
                  </a:cubicBezTo>
                  <a:lnTo>
                    <a:pt x="609" y="1164"/>
                  </a:lnTo>
                  <a:cubicBezTo>
                    <a:pt x="701" y="1160"/>
                    <a:pt x="767" y="1155"/>
                    <a:pt x="767" y="1155"/>
                  </a:cubicBezTo>
                  <a:cubicBezTo>
                    <a:pt x="776" y="1155"/>
                    <a:pt x="783" y="1148"/>
                    <a:pt x="783" y="1139"/>
                  </a:cubicBezTo>
                  <a:cubicBezTo>
                    <a:pt x="787" y="1055"/>
                    <a:pt x="790" y="966"/>
                    <a:pt x="793" y="876"/>
                  </a:cubicBezTo>
                  <a:cubicBezTo>
                    <a:pt x="888" y="813"/>
                    <a:pt x="949" y="707"/>
                    <a:pt x="949" y="586"/>
                  </a:cubicBezTo>
                  <a:cubicBezTo>
                    <a:pt x="953" y="463"/>
                    <a:pt x="892" y="355"/>
                    <a:pt x="797" y="294"/>
                  </a:cubicBezTo>
                  <a:moveTo>
                    <a:pt x="576" y="116"/>
                  </a:moveTo>
                  <a:cubicBezTo>
                    <a:pt x="545" y="118"/>
                    <a:pt x="473" y="122"/>
                    <a:pt x="395" y="122"/>
                  </a:cubicBezTo>
                  <a:cubicBezTo>
                    <a:pt x="318" y="122"/>
                    <a:pt x="245" y="118"/>
                    <a:pt x="215" y="116"/>
                  </a:cubicBezTo>
                  <a:cubicBezTo>
                    <a:pt x="213" y="90"/>
                    <a:pt x="213" y="61"/>
                    <a:pt x="212" y="36"/>
                  </a:cubicBezTo>
                  <a:cubicBezTo>
                    <a:pt x="269" y="35"/>
                    <a:pt x="333" y="33"/>
                    <a:pt x="398" y="33"/>
                  </a:cubicBezTo>
                  <a:cubicBezTo>
                    <a:pt x="462" y="33"/>
                    <a:pt x="525" y="35"/>
                    <a:pt x="579" y="36"/>
                  </a:cubicBezTo>
                  <a:cubicBezTo>
                    <a:pt x="577" y="61"/>
                    <a:pt x="577" y="90"/>
                    <a:pt x="576" y="11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0" name="Google Shape;450;p36"/>
            <p:cNvSpPr/>
            <p:nvPr/>
          </p:nvSpPr>
          <p:spPr>
            <a:xfrm>
              <a:off x="7547040" y="4447440"/>
              <a:ext cx="140760" cy="135360"/>
            </a:xfrm>
            <a:custGeom>
              <a:avLst/>
              <a:gdLst/>
              <a:ahLst/>
              <a:cxnLst/>
              <a:rect l="l" t="t" r="r" b="b"/>
              <a:pathLst>
                <a:path w="391" h="376" extrusionOk="0">
                  <a:moveTo>
                    <a:pt x="312" y="125"/>
                  </a:moveTo>
                  <a:lnTo>
                    <a:pt x="355" y="109"/>
                  </a:lnTo>
                  <a:cubicBezTo>
                    <a:pt x="356" y="123"/>
                    <a:pt x="356" y="140"/>
                    <a:pt x="358" y="162"/>
                  </a:cubicBezTo>
                  <a:cubicBezTo>
                    <a:pt x="358" y="171"/>
                    <a:pt x="366" y="179"/>
                    <a:pt x="375" y="178"/>
                  </a:cubicBezTo>
                  <a:cubicBezTo>
                    <a:pt x="384" y="178"/>
                    <a:pt x="393" y="169"/>
                    <a:pt x="391" y="160"/>
                  </a:cubicBezTo>
                  <a:cubicBezTo>
                    <a:pt x="390" y="115"/>
                    <a:pt x="387" y="85"/>
                    <a:pt x="387" y="83"/>
                  </a:cubicBezTo>
                  <a:cubicBezTo>
                    <a:pt x="387" y="77"/>
                    <a:pt x="382" y="73"/>
                    <a:pt x="378" y="70"/>
                  </a:cubicBezTo>
                  <a:cubicBezTo>
                    <a:pt x="288" y="18"/>
                    <a:pt x="203" y="2"/>
                    <a:pt x="199" y="0"/>
                  </a:cubicBezTo>
                  <a:cubicBezTo>
                    <a:pt x="197" y="0"/>
                    <a:pt x="194" y="0"/>
                    <a:pt x="191" y="0"/>
                  </a:cubicBezTo>
                  <a:cubicBezTo>
                    <a:pt x="94" y="21"/>
                    <a:pt x="15" y="69"/>
                    <a:pt x="12" y="70"/>
                  </a:cubicBezTo>
                  <a:cubicBezTo>
                    <a:pt x="8" y="73"/>
                    <a:pt x="5" y="77"/>
                    <a:pt x="5" y="83"/>
                  </a:cubicBezTo>
                  <a:cubicBezTo>
                    <a:pt x="5" y="89"/>
                    <a:pt x="-7" y="190"/>
                    <a:pt x="5" y="294"/>
                  </a:cubicBezTo>
                  <a:cubicBezTo>
                    <a:pt x="5" y="299"/>
                    <a:pt x="8" y="305"/>
                    <a:pt x="12" y="306"/>
                  </a:cubicBezTo>
                  <a:cubicBezTo>
                    <a:pt x="15" y="308"/>
                    <a:pt x="89" y="356"/>
                    <a:pt x="191" y="376"/>
                  </a:cubicBezTo>
                  <a:cubicBezTo>
                    <a:pt x="193" y="376"/>
                    <a:pt x="193" y="376"/>
                    <a:pt x="194" y="376"/>
                  </a:cubicBezTo>
                  <a:cubicBezTo>
                    <a:pt x="196" y="376"/>
                    <a:pt x="197" y="376"/>
                    <a:pt x="197" y="376"/>
                  </a:cubicBezTo>
                  <a:cubicBezTo>
                    <a:pt x="301" y="356"/>
                    <a:pt x="374" y="308"/>
                    <a:pt x="376" y="306"/>
                  </a:cubicBezTo>
                  <a:cubicBezTo>
                    <a:pt x="381" y="303"/>
                    <a:pt x="384" y="299"/>
                    <a:pt x="384" y="294"/>
                  </a:cubicBezTo>
                  <a:cubicBezTo>
                    <a:pt x="385" y="278"/>
                    <a:pt x="387" y="262"/>
                    <a:pt x="388" y="246"/>
                  </a:cubicBezTo>
                  <a:cubicBezTo>
                    <a:pt x="388" y="238"/>
                    <a:pt x="381" y="229"/>
                    <a:pt x="372" y="229"/>
                  </a:cubicBezTo>
                  <a:cubicBezTo>
                    <a:pt x="363" y="229"/>
                    <a:pt x="355" y="236"/>
                    <a:pt x="355" y="245"/>
                  </a:cubicBezTo>
                  <a:cubicBezTo>
                    <a:pt x="355" y="258"/>
                    <a:pt x="353" y="271"/>
                    <a:pt x="352" y="283"/>
                  </a:cubicBezTo>
                  <a:cubicBezTo>
                    <a:pt x="334" y="293"/>
                    <a:pt x="280" y="322"/>
                    <a:pt x="212" y="340"/>
                  </a:cubicBezTo>
                  <a:lnTo>
                    <a:pt x="212" y="165"/>
                  </a:lnTo>
                  <a:lnTo>
                    <a:pt x="312" y="125"/>
                  </a:lnTo>
                  <a:moveTo>
                    <a:pt x="178" y="340"/>
                  </a:moveTo>
                  <a:cubicBezTo>
                    <a:pt x="110" y="324"/>
                    <a:pt x="56" y="294"/>
                    <a:pt x="38" y="283"/>
                  </a:cubicBezTo>
                  <a:cubicBezTo>
                    <a:pt x="31" y="213"/>
                    <a:pt x="34" y="144"/>
                    <a:pt x="37" y="109"/>
                  </a:cubicBezTo>
                  <a:lnTo>
                    <a:pt x="178" y="165"/>
                  </a:lnTo>
                  <a:lnTo>
                    <a:pt x="178" y="340"/>
                  </a:lnTo>
                  <a:moveTo>
                    <a:pt x="196" y="134"/>
                  </a:moveTo>
                  <a:lnTo>
                    <a:pt x="63" y="82"/>
                  </a:lnTo>
                  <a:cubicBezTo>
                    <a:pt x="94" y="67"/>
                    <a:pt x="142" y="45"/>
                    <a:pt x="196" y="34"/>
                  </a:cubicBezTo>
                  <a:cubicBezTo>
                    <a:pt x="209" y="37"/>
                    <a:pt x="266" y="50"/>
                    <a:pt x="328" y="82"/>
                  </a:cubicBezTo>
                  <a:lnTo>
                    <a:pt x="234" y="118"/>
                  </a:lnTo>
                  <a:lnTo>
                    <a:pt x="196" y="13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51" name="Google Shape;451;p36"/>
          <p:cNvGrpSpPr/>
          <p:nvPr/>
        </p:nvGrpSpPr>
        <p:grpSpPr>
          <a:xfrm>
            <a:off x="861978" y="3428652"/>
            <a:ext cx="420840" cy="421560"/>
            <a:chOff x="5700600" y="3724920"/>
            <a:chExt cx="420840" cy="421560"/>
          </a:xfrm>
        </p:grpSpPr>
        <p:sp>
          <p:nvSpPr>
            <p:cNvPr id="452" name="Google Shape;452;p36"/>
            <p:cNvSpPr/>
            <p:nvPr/>
          </p:nvSpPr>
          <p:spPr>
            <a:xfrm>
              <a:off x="5700600" y="3724920"/>
              <a:ext cx="420840" cy="421560"/>
            </a:xfrm>
            <a:custGeom>
              <a:avLst/>
              <a:gdLst/>
              <a:ahLst/>
              <a:cxnLst/>
              <a:rect l="l" t="t" r="r" b="b"/>
              <a:pathLst>
                <a:path w="1169" h="1171" extrusionOk="0">
                  <a:moveTo>
                    <a:pt x="1149" y="27"/>
                  </a:moveTo>
                  <a:cubicBezTo>
                    <a:pt x="1148" y="19"/>
                    <a:pt x="1142" y="13"/>
                    <a:pt x="1133" y="11"/>
                  </a:cubicBezTo>
                  <a:cubicBezTo>
                    <a:pt x="1130" y="11"/>
                    <a:pt x="868" y="0"/>
                    <a:pt x="584" y="0"/>
                  </a:cubicBezTo>
                  <a:cubicBezTo>
                    <a:pt x="508" y="0"/>
                    <a:pt x="428" y="1"/>
                    <a:pt x="344" y="3"/>
                  </a:cubicBezTo>
                  <a:cubicBezTo>
                    <a:pt x="335" y="3"/>
                    <a:pt x="326" y="10"/>
                    <a:pt x="326" y="20"/>
                  </a:cubicBezTo>
                  <a:cubicBezTo>
                    <a:pt x="326" y="29"/>
                    <a:pt x="334" y="37"/>
                    <a:pt x="344" y="37"/>
                  </a:cubicBezTo>
                  <a:cubicBezTo>
                    <a:pt x="427" y="36"/>
                    <a:pt x="508" y="35"/>
                    <a:pt x="583" y="35"/>
                  </a:cubicBezTo>
                  <a:cubicBezTo>
                    <a:pt x="827" y="35"/>
                    <a:pt x="1056" y="43"/>
                    <a:pt x="1116" y="45"/>
                  </a:cubicBezTo>
                  <a:cubicBezTo>
                    <a:pt x="1122" y="119"/>
                    <a:pt x="1148" y="456"/>
                    <a:pt x="1123" y="837"/>
                  </a:cubicBezTo>
                  <a:cubicBezTo>
                    <a:pt x="1090" y="839"/>
                    <a:pt x="1001" y="842"/>
                    <a:pt x="889" y="845"/>
                  </a:cubicBezTo>
                  <a:cubicBezTo>
                    <a:pt x="889" y="763"/>
                    <a:pt x="887" y="630"/>
                    <a:pt x="677" y="600"/>
                  </a:cubicBezTo>
                  <a:cubicBezTo>
                    <a:pt x="685" y="594"/>
                    <a:pt x="690" y="588"/>
                    <a:pt x="696" y="582"/>
                  </a:cubicBezTo>
                  <a:cubicBezTo>
                    <a:pt x="741" y="534"/>
                    <a:pt x="750" y="460"/>
                    <a:pt x="752" y="425"/>
                  </a:cubicBezTo>
                  <a:cubicBezTo>
                    <a:pt x="756" y="425"/>
                    <a:pt x="760" y="426"/>
                    <a:pt x="765" y="426"/>
                  </a:cubicBezTo>
                  <a:cubicBezTo>
                    <a:pt x="773" y="426"/>
                    <a:pt x="781" y="422"/>
                    <a:pt x="782" y="413"/>
                  </a:cubicBezTo>
                  <a:cubicBezTo>
                    <a:pt x="804" y="327"/>
                    <a:pt x="781" y="279"/>
                    <a:pt x="757" y="252"/>
                  </a:cubicBezTo>
                  <a:cubicBezTo>
                    <a:pt x="725" y="215"/>
                    <a:pt x="679" y="205"/>
                    <a:pt x="644" y="208"/>
                  </a:cubicBezTo>
                  <a:cubicBezTo>
                    <a:pt x="591" y="176"/>
                    <a:pt x="504" y="169"/>
                    <a:pt x="438" y="211"/>
                  </a:cubicBezTo>
                  <a:cubicBezTo>
                    <a:pt x="358" y="263"/>
                    <a:pt x="363" y="359"/>
                    <a:pt x="373" y="412"/>
                  </a:cubicBezTo>
                  <a:cubicBezTo>
                    <a:pt x="374" y="419"/>
                    <a:pt x="382" y="425"/>
                    <a:pt x="389" y="425"/>
                  </a:cubicBezTo>
                  <a:cubicBezTo>
                    <a:pt x="389" y="425"/>
                    <a:pt x="393" y="425"/>
                    <a:pt x="399" y="425"/>
                  </a:cubicBezTo>
                  <a:cubicBezTo>
                    <a:pt x="403" y="425"/>
                    <a:pt x="408" y="425"/>
                    <a:pt x="415" y="425"/>
                  </a:cubicBezTo>
                  <a:cubicBezTo>
                    <a:pt x="417" y="460"/>
                    <a:pt x="424" y="533"/>
                    <a:pt x="469" y="581"/>
                  </a:cubicBezTo>
                  <a:cubicBezTo>
                    <a:pt x="475" y="588"/>
                    <a:pt x="482" y="594"/>
                    <a:pt x="489" y="598"/>
                  </a:cubicBezTo>
                  <a:cubicBezTo>
                    <a:pt x="280" y="628"/>
                    <a:pt x="280" y="760"/>
                    <a:pt x="280" y="843"/>
                  </a:cubicBezTo>
                  <a:cubicBezTo>
                    <a:pt x="166" y="840"/>
                    <a:pt x="79" y="837"/>
                    <a:pt x="45" y="836"/>
                  </a:cubicBezTo>
                  <a:cubicBezTo>
                    <a:pt x="20" y="454"/>
                    <a:pt x="47" y="118"/>
                    <a:pt x="52" y="43"/>
                  </a:cubicBezTo>
                  <a:cubicBezTo>
                    <a:pt x="83" y="42"/>
                    <a:pt x="160" y="39"/>
                    <a:pt x="261" y="37"/>
                  </a:cubicBezTo>
                  <a:cubicBezTo>
                    <a:pt x="269" y="37"/>
                    <a:pt x="278" y="29"/>
                    <a:pt x="277" y="20"/>
                  </a:cubicBezTo>
                  <a:cubicBezTo>
                    <a:pt x="277" y="11"/>
                    <a:pt x="269" y="4"/>
                    <a:pt x="259" y="4"/>
                  </a:cubicBezTo>
                  <a:lnTo>
                    <a:pt x="259" y="4"/>
                  </a:lnTo>
                  <a:cubicBezTo>
                    <a:pt x="128" y="7"/>
                    <a:pt x="36" y="11"/>
                    <a:pt x="35" y="11"/>
                  </a:cubicBezTo>
                  <a:cubicBezTo>
                    <a:pt x="26" y="11"/>
                    <a:pt x="19" y="19"/>
                    <a:pt x="19" y="27"/>
                  </a:cubicBezTo>
                  <a:cubicBezTo>
                    <a:pt x="19" y="32"/>
                    <a:pt x="-25" y="476"/>
                    <a:pt x="19" y="952"/>
                  </a:cubicBezTo>
                  <a:cubicBezTo>
                    <a:pt x="20" y="961"/>
                    <a:pt x="26" y="967"/>
                    <a:pt x="35" y="968"/>
                  </a:cubicBezTo>
                  <a:cubicBezTo>
                    <a:pt x="35" y="968"/>
                    <a:pt x="79" y="970"/>
                    <a:pt x="148" y="973"/>
                  </a:cubicBezTo>
                  <a:lnTo>
                    <a:pt x="148" y="973"/>
                  </a:lnTo>
                  <a:cubicBezTo>
                    <a:pt x="157" y="973"/>
                    <a:pt x="166" y="966"/>
                    <a:pt x="166" y="957"/>
                  </a:cubicBezTo>
                  <a:cubicBezTo>
                    <a:pt x="166" y="948"/>
                    <a:pt x="159" y="939"/>
                    <a:pt x="150" y="939"/>
                  </a:cubicBezTo>
                  <a:cubicBezTo>
                    <a:pt x="105" y="938"/>
                    <a:pt x="70" y="936"/>
                    <a:pt x="51" y="936"/>
                  </a:cubicBezTo>
                  <a:cubicBezTo>
                    <a:pt x="49" y="916"/>
                    <a:pt x="48" y="894"/>
                    <a:pt x="47" y="874"/>
                  </a:cubicBezTo>
                  <a:cubicBezTo>
                    <a:pt x="114" y="877"/>
                    <a:pt x="344" y="884"/>
                    <a:pt x="584" y="884"/>
                  </a:cubicBezTo>
                  <a:cubicBezTo>
                    <a:pt x="824" y="884"/>
                    <a:pt x="1055" y="877"/>
                    <a:pt x="1122" y="874"/>
                  </a:cubicBezTo>
                  <a:cubicBezTo>
                    <a:pt x="1120" y="894"/>
                    <a:pt x="1119" y="915"/>
                    <a:pt x="1117" y="936"/>
                  </a:cubicBezTo>
                  <a:cubicBezTo>
                    <a:pt x="1058" y="939"/>
                    <a:pt x="829" y="947"/>
                    <a:pt x="584" y="947"/>
                  </a:cubicBezTo>
                  <a:cubicBezTo>
                    <a:pt x="475" y="947"/>
                    <a:pt x="357" y="945"/>
                    <a:pt x="233" y="942"/>
                  </a:cubicBezTo>
                  <a:lnTo>
                    <a:pt x="233" y="942"/>
                  </a:lnTo>
                  <a:cubicBezTo>
                    <a:pt x="224" y="942"/>
                    <a:pt x="216" y="949"/>
                    <a:pt x="216" y="958"/>
                  </a:cubicBezTo>
                  <a:cubicBezTo>
                    <a:pt x="216" y="967"/>
                    <a:pt x="223" y="976"/>
                    <a:pt x="232" y="976"/>
                  </a:cubicBezTo>
                  <a:cubicBezTo>
                    <a:pt x="310" y="977"/>
                    <a:pt x="386" y="979"/>
                    <a:pt x="459" y="980"/>
                  </a:cubicBezTo>
                  <a:cubicBezTo>
                    <a:pt x="405" y="1088"/>
                    <a:pt x="323" y="1140"/>
                    <a:pt x="323" y="1140"/>
                  </a:cubicBezTo>
                  <a:cubicBezTo>
                    <a:pt x="317" y="1145"/>
                    <a:pt x="315" y="1152"/>
                    <a:pt x="316" y="1159"/>
                  </a:cubicBezTo>
                  <a:cubicBezTo>
                    <a:pt x="317" y="1167"/>
                    <a:pt x="325" y="1171"/>
                    <a:pt x="332" y="1171"/>
                  </a:cubicBezTo>
                  <a:lnTo>
                    <a:pt x="626" y="1171"/>
                  </a:lnTo>
                  <a:cubicBezTo>
                    <a:pt x="635" y="1171"/>
                    <a:pt x="644" y="1164"/>
                    <a:pt x="644" y="1153"/>
                  </a:cubicBezTo>
                  <a:cubicBezTo>
                    <a:pt x="644" y="1145"/>
                    <a:pt x="637" y="1136"/>
                    <a:pt x="626" y="1136"/>
                  </a:cubicBezTo>
                  <a:lnTo>
                    <a:pt x="382" y="1136"/>
                  </a:lnTo>
                  <a:cubicBezTo>
                    <a:pt x="415" y="1105"/>
                    <a:pt x="462" y="1054"/>
                    <a:pt x="497" y="979"/>
                  </a:cubicBezTo>
                  <a:cubicBezTo>
                    <a:pt x="526" y="979"/>
                    <a:pt x="555" y="979"/>
                    <a:pt x="584" y="979"/>
                  </a:cubicBezTo>
                  <a:cubicBezTo>
                    <a:pt x="613" y="979"/>
                    <a:pt x="642" y="979"/>
                    <a:pt x="672" y="979"/>
                  </a:cubicBezTo>
                  <a:cubicBezTo>
                    <a:pt x="706" y="1054"/>
                    <a:pt x="753" y="1105"/>
                    <a:pt x="787" y="1136"/>
                  </a:cubicBezTo>
                  <a:lnTo>
                    <a:pt x="708" y="1136"/>
                  </a:lnTo>
                  <a:cubicBezTo>
                    <a:pt x="699" y="1136"/>
                    <a:pt x="690" y="1143"/>
                    <a:pt x="690" y="1153"/>
                  </a:cubicBezTo>
                  <a:cubicBezTo>
                    <a:pt x="690" y="1162"/>
                    <a:pt x="698" y="1171"/>
                    <a:pt x="708" y="1171"/>
                  </a:cubicBezTo>
                  <a:lnTo>
                    <a:pt x="836" y="1171"/>
                  </a:lnTo>
                  <a:cubicBezTo>
                    <a:pt x="843" y="1171"/>
                    <a:pt x="851" y="1167"/>
                    <a:pt x="852" y="1159"/>
                  </a:cubicBezTo>
                  <a:cubicBezTo>
                    <a:pt x="854" y="1152"/>
                    <a:pt x="851" y="1145"/>
                    <a:pt x="845" y="1140"/>
                  </a:cubicBezTo>
                  <a:cubicBezTo>
                    <a:pt x="843" y="1140"/>
                    <a:pt x="763" y="1088"/>
                    <a:pt x="709" y="980"/>
                  </a:cubicBezTo>
                  <a:cubicBezTo>
                    <a:pt x="941" y="977"/>
                    <a:pt x="1132" y="970"/>
                    <a:pt x="1133" y="970"/>
                  </a:cubicBezTo>
                  <a:cubicBezTo>
                    <a:pt x="1142" y="970"/>
                    <a:pt x="1149" y="963"/>
                    <a:pt x="1149" y="954"/>
                  </a:cubicBezTo>
                  <a:cubicBezTo>
                    <a:pt x="1193" y="476"/>
                    <a:pt x="1151" y="32"/>
                    <a:pt x="1149" y="27"/>
                  </a:cubicBezTo>
                  <a:moveTo>
                    <a:pt x="651" y="243"/>
                  </a:moveTo>
                  <a:cubicBezTo>
                    <a:pt x="676" y="241"/>
                    <a:pt x="711" y="249"/>
                    <a:pt x="734" y="275"/>
                  </a:cubicBezTo>
                  <a:cubicBezTo>
                    <a:pt x="757" y="301"/>
                    <a:pt x="765" y="341"/>
                    <a:pt x="755" y="390"/>
                  </a:cubicBezTo>
                  <a:cubicBezTo>
                    <a:pt x="698" y="380"/>
                    <a:pt x="663" y="339"/>
                    <a:pt x="663" y="339"/>
                  </a:cubicBezTo>
                  <a:lnTo>
                    <a:pt x="663" y="339"/>
                  </a:lnTo>
                  <a:cubicBezTo>
                    <a:pt x="628" y="298"/>
                    <a:pt x="642" y="259"/>
                    <a:pt x="651" y="243"/>
                  </a:cubicBezTo>
                  <a:moveTo>
                    <a:pt x="450" y="425"/>
                  </a:moveTo>
                  <a:cubicBezTo>
                    <a:pt x="468" y="424"/>
                    <a:pt x="486" y="422"/>
                    <a:pt x="508" y="419"/>
                  </a:cubicBezTo>
                  <a:cubicBezTo>
                    <a:pt x="517" y="418"/>
                    <a:pt x="524" y="409"/>
                    <a:pt x="523" y="400"/>
                  </a:cubicBezTo>
                  <a:cubicBezTo>
                    <a:pt x="521" y="391"/>
                    <a:pt x="513" y="384"/>
                    <a:pt x="504" y="386"/>
                  </a:cubicBezTo>
                  <a:cubicBezTo>
                    <a:pt x="463" y="391"/>
                    <a:pt x="425" y="393"/>
                    <a:pt x="406" y="393"/>
                  </a:cubicBezTo>
                  <a:cubicBezTo>
                    <a:pt x="393" y="306"/>
                    <a:pt x="427" y="262"/>
                    <a:pt x="459" y="241"/>
                  </a:cubicBezTo>
                  <a:cubicBezTo>
                    <a:pt x="507" y="209"/>
                    <a:pt x="575" y="212"/>
                    <a:pt x="618" y="234"/>
                  </a:cubicBezTo>
                  <a:cubicBezTo>
                    <a:pt x="606" y="262"/>
                    <a:pt x="599" y="304"/>
                    <a:pt x="625" y="346"/>
                  </a:cubicBezTo>
                  <a:cubicBezTo>
                    <a:pt x="612" y="355"/>
                    <a:pt x="594" y="362"/>
                    <a:pt x="575" y="368"/>
                  </a:cubicBezTo>
                  <a:cubicBezTo>
                    <a:pt x="567" y="371"/>
                    <a:pt x="561" y="381"/>
                    <a:pt x="564" y="390"/>
                  </a:cubicBezTo>
                  <a:cubicBezTo>
                    <a:pt x="567" y="399"/>
                    <a:pt x="577" y="405"/>
                    <a:pt x="586" y="402"/>
                  </a:cubicBezTo>
                  <a:cubicBezTo>
                    <a:pt x="609" y="394"/>
                    <a:pt x="629" y="384"/>
                    <a:pt x="647" y="374"/>
                  </a:cubicBezTo>
                  <a:cubicBezTo>
                    <a:pt x="660" y="387"/>
                    <a:pt x="685" y="406"/>
                    <a:pt x="718" y="418"/>
                  </a:cubicBezTo>
                  <a:cubicBezTo>
                    <a:pt x="718" y="445"/>
                    <a:pt x="714" y="517"/>
                    <a:pt x="673" y="560"/>
                  </a:cubicBezTo>
                  <a:cubicBezTo>
                    <a:pt x="651" y="584"/>
                    <a:pt x="622" y="595"/>
                    <a:pt x="584" y="595"/>
                  </a:cubicBezTo>
                  <a:cubicBezTo>
                    <a:pt x="546" y="595"/>
                    <a:pt x="517" y="584"/>
                    <a:pt x="495" y="560"/>
                  </a:cubicBezTo>
                  <a:cubicBezTo>
                    <a:pt x="457" y="520"/>
                    <a:pt x="452" y="454"/>
                    <a:pt x="450" y="425"/>
                  </a:cubicBezTo>
                  <a:moveTo>
                    <a:pt x="622" y="651"/>
                  </a:moveTo>
                  <a:cubicBezTo>
                    <a:pt x="615" y="660"/>
                    <a:pt x="603" y="664"/>
                    <a:pt x="584" y="664"/>
                  </a:cubicBezTo>
                  <a:cubicBezTo>
                    <a:pt x="567" y="664"/>
                    <a:pt x="554" y="660"/>
                    <a:pt x="546" y="651"/>
                  </a:cubicBezTo>
                  <a:cubicBezTo>
                    <a:pt x="540" y="644"/>
                    <a:pt x="539" y="633"/>
                    <a:pt x="539" y="623"/>
                  </a:cubicBezTo>
                  <a:cubicBezTo>
                    <a:pt x="552" y="626"/>
                    <a:pt x="568" y="629"/>
                    <a:pt x="583" y="629"/>
                  </a:cubicBezTo>
                  <a:cubicBezTo>
                    <a:pt x="599" y="629"/>
                    <a:pt x="613" y="628"/>
                    <a:pt x="626" y="623"/>
                  </a:cubicBezTo>
                  <a:cubicBezTo>
                    <a:pt x="629" y="633"/>
                    <a:pt x="628" y="644"/>
                    <a:pt x="622" y="651"/>
                  </a:cubicBezTo>
                  <a:moveTo>
                    <a:pt x="584" y="849"/>
                  </a:moveTo>
                  <a:cubicBezTo>
                    <a:pt x="489" y="849"/>
                    <a:pt x="396" y="848"/>
                    <a:pt x="313" y="846"/>
                  </a:cubicBezTo>
                  <a:cubicBezTo>
                    <a:pt x="313" y="805"/>
                    <a:pt x="313" y="756"/>
                    <a:pt x="339" y="715"/>
                  </a:cubicBezTo>
                  <a:cubicBezTo>
                    <a:pt x="367" y="670"/>
                    <a:pt x="422" y="644"/>
                    <a:pt x="505" y="633"/>
                  </a:cubicBezTo>
                  <a:cubicBezTo>
                    <a:pt x="507" y="646"/>
                    <a:pt x="510" y="660"/>
                    <a:pt x="519" y="671"/>
                  </a:cubicBezTo>
                  <a:cubicBezTo>
                    <a:pt x="532" y="689"/>
                    <a:pt x="554" y="699"/>
                    <a:pt x="584" y="699"/>
                  </a:cubicBezTo>
                  <a:cubicBezTo>
                    <a:pt x="615" y="699"/>
                    <a:pt x="635" y="690"/>
                    <a:pt x="650" y="671"/>
                  </a:cubicBezTo>
                  <a:cubicBezTo>
                    <a:pt x="658" y="660"/>
                    <a:pt x="663" y="645"/>
                    <a:pt x="663" y="633"/>
                  </a:cubicBezTo>
                  <a:cubicBezTo>
                    <a:pt x="747" y="644"/>
                    <a:pt x="801" y="670"/>
                    <a:pt x="829" y="715"/>
                  </a:cubicBezTo>
                  <a:cubicBezTo>
                    <a:pt x="855" y="756"/>
                    <a:pt x="855" y="805"/>
                    <a:pt x="855" y="846"/>
                  </a:cubicBezTo>
                  <a:cubicBezTo>
                    <a:pt x="772" y="848"/>
                    <a:pt x="679" y="849"/>
                    <a:pt x="584" y="8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5731560" y="3882240"/>
              <a:ext cx="12600" cy="64800"/>
            </a:xfrm>
            <a:custGeom>
              <a:avLst/>
              <a:gdLst/>
              <a:ahLst/>
              <a:cxnLst/>
              <a:rect l="l" t="t" r="r" b="b"/>
              <a:pathLst>
                <a:path w="35" h="180" extrusionOk="0">
                  <a:moveTo>
                    <a:pt x="17" y="0"/>
                  </a:moveTo>
                  <a:cubicBezTo>
                    <a:pt x="9" y="0"/>
                    <a:pt x="0" y="7"/>
                    <a:pt x="0" y="17"/>
                  </a:cubicBezTo>
                  <a:lnTo>
                    <a:pt x="0" y="163"/>
                  </a:lnTo>
                  <a:cubicBezTo>
                    <a:pt x="0" y="172"/>
                    <a:pt x="7" y="180"/>
                    <a:pt x="17" y="180"/>
                  </a:cubicBezTo>
                  <a:cubicBezTo>
                    <a:pt x="26" y="180"/>
                    <a:pt x="35" y="173"/>
                    <a:pt x="35" y="163"/>
                  </a:cubicBezTo>
                  <a:lnTo>
                    <a:pt x="35" y="17"/>
                  </a:lnTo>
                  <a:cubicBezTo>
                    <a:pt x="33" y="7"/>
                    <a:pt x="26" y="0"/>
                    <a:pt x="17" y="0"/>
                  </a:cubicBez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5756040" y="3873600"/>
              <a:ext cx="39960" cy="65160"/>
            </a:xfrm>
            <a:custGeom>
              <a:avLst/>
              <a:gdLst/>
              <a:ahLst/>
              <a:cxnLst/>
              <a:rect l="l" t="t" r="r" b="b"/>
              <a:pathLst>
                <a:path w="111" h="181" extrusionOk="0">
                  <a:moveTo>
                    <a:pt x="56" y="181"/>
                  </a:moveTo>
                  <a:cubicBezTo>
                    <a:pt x="86" y="181"/>
                    <a:pt x="111" y="156"/>
                    <a:pt x="111" y="126"/>
                  </a:cubicBezTo>
                  <a:lnTo>
                    <a:pt x="111" y="56"/>
                  </a:lnTo>
                  <a:cubicBezTo>
                    <a:pt x="111" y="25"/>
                    <a:pt x="86" y="0"/>
                    <a:pt x="56" y="0"/>
                  </a:cubicBezTo>
                  <a:cubicBezTo>
                    <a:pt x="25" y="0"/>
                    <a:pt x="0" y="25"/>
                    <a:pt x="0" y="56"/>
                  </a:cubicBezTo>
                  <a:lnTo>
                    <a:pt x="0" y="126"/>
                  </a:lnTo>
                  <a:cubicBezTo>
                    <a:pt x="0" y="156"/>
                    <a:pt x="25" y="181"/>
                    <a:pt x="56" y="181"/>
                  </a:cubicBezTo>
                  <a:moveTo>
                    <a:pt x="34" y="56"/>
                  </a:moveTo>
                  <a:cubicBezTo>
                    <a:pt x="34" y="44"/>
                    <a:pt x="43" y="35"/>
                    <a:pt x="54" y="35"/>
                  </a:cubicBezTo>
                  <a:cubicBezTo>
                    <a:pt x="66" y="35"/>
                    <a:pt x="75" y="44"/>
                    <a:pt x="75" y="56"/>
                  </a:cubicBezTo>
                  <a:lnTo>
                    <a:pt x="75" y="126"/>
                  </a:lnTo>
                  <a:cubicBezTo>
                    <a:pt x="75" y="137"/>
                    <a:pt x="66" y="146"/>
                    <a:pt x="54" y="146"/>
                  </a:cubicBezTo>
                  <a:cubicBezTo>
                    <a:pt x="43" y="146"/>
                    <a:pt x="34" y="137"/>
                    <a:pt x="34" y="126"/>
                  </a:cubicBezTo>
                  <a:lnTo>
                    <a:pt x="34" y="56"/>
                  </a:ln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5" name="Google Shape;455;p36"/>
            <p:cNvSpPr/>
            <p:nvPr/>
          </p:nvSpPr>
          <p:spPr>
            <a:xfrm>
              <a:off x="6050880" y="3873600"/>
              <a:ext cx="39960" cy="65160"/>
            </a:xfrm>
            <a:custGeom>
              <a:avLst/>
              <a:gdLst/>
              <a:ahLst/>
              <a:cxnLst/>
              <a:rect l="l" t="t" r="r" b="b"/>
              <a:pathLst>
                <a:path w="111" h="181" extrusionOk="0">
                  <a:moveTo>
                    <a:pt x="55" y="0"/>
                  </a:moveTo>
                  <a:cubicBezTo>
                    <a:pt x="25" y="0"/>
                    <a:pt x="0" y="25"/>
                    <a:pt x="0" y="56"/>
                  </a:cubicBezTo>
                  <a:lnTo>
                    <a:pt x="0" y="126"/>
                  </a:lnTo>
                  <a:cubicBezTo>
                    <a:pt x="0" y="156"/>
                    <a:pt x="25" y="181"/>
                    <a:pt x="55" y="181"/>
                  </a:cubicBezTo>
                  <a:cubicBezTo>
                    <a:pt x="86" y="181"/>
                    <a:pt x="111" y="156"/>
                    <a:pt x="111" y="126"/>
                  </a:cubicBezTo>
                  <a:lnTo>
                    <a:pt x="111" y="56"/>
                  </a:lnTo>
                  <a:cubicBezTo>
                    <a:pt x="111" y="25"/>
                    <a:pt x="86" y="0"/>
                    <a:pt x="55" y="0"/>
                  </a:cubicBezTo>
                  <a:moveTo>
                    <a:pt x="76" y="56"/>
                  </a:moveTo>
                  <a:lnTo>
                    <a:pt x="76" y="126"/>
                  </a:lnTo>
                  <a:cubicBezTo>
                    <a:pt x="76" y="137"/>
                    <a:pt x="67" y="146"/>
                    <a:pt x="55" y="146"/>
                  </a:cubicBezTo>
                  <a:cubicBezTo>
                    <a:pt x="44" y="146"/>
                    <a:pt x="35" y="137"/>
                    <a:pt x="35" y="126"/>
                  </a:cubicBezTo>
                  <a:lnTo>
                    <a:pt x="35" y="56"/>
                  </a:lnTo>
                  <a:cubicBezTo>
                    <a:pt x="35" y="44"/>
                    <a:pt x="44" y="35"/>
                    <a:pt x="55" y="35"/>
                  </a:cubicBezTo>
                  <a:cubicBezTo>
                    <a:pt x="67" y="35"/>
                    <a:pt x="76" y="44"/>
                    <a:pt x="76" y="56"/>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6" name="Google Shape;456;p36"/>
            <p:cNvSpPr/>
            <p:nvPr/>
          </p:nvSpPr>
          <p:spPr>
            <a:xfrm>
              <a:off x="5808240" y="3882240"/>
              <a:ext cx="12600" cy="64800"/>
            </a:xfrm>
            <a:custGeom>
              <a:avLst/>
              <a:gdLst/>
              <a:ahLst/>
              <a:cxnLst/>
              <a:rect l="l" t="t" r="r" b="b"/>
              <a:pathLst>
                <a:path w="35" h="180" extrusionOk="0">
                  <a:moveTo>
                    <a:pt x="17" y="180"/>
                  </a:moveTo>
                  <a:cubicBezTo>
                    <a:pt x="26" y="180"/>
                    <a:pt x="35" y="173"/>
                    <a:pt x="35" y="163"/>
                  </a:cubicBezTo>
                  <a:lnTo>
                    <a:pt x="35" y="17"/>
                  </a:lnTo>
                  <a:cubicBezTo>
                    <a:pt x="35" y="8"/>
                    <a:pt x="27" y="0"/>
                    <a:pt x="17" y="0"/>
                  </a:cubicBezTo>
                  <a:cubicBezTo>
                    <a:pt x="8" y="0"/>
                    <a:pt x="0" y="7"/>
                    <a:pt x="0" y="17"/>
                  </a:cubicBezTo>
                  <a:lnTo>
                    <a:pt x="0" y="163"/>
                  </a:lnTo>
                  <a:cubicBezTo>
                    <a:pt x="0" y="173"/>
                    <a:pt x="7" y="180"/>
                    <a:pt x="17" y="180"/>
                  </a:cubicBez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7" name="Google Shape;457;p36"/>
            <p:cNvSpPr/>
            <p:nvPr/>
          </p:nvSpPr>
          <p:spPr>
            <a:xfrm>
              <a:off x="5994360" y="3759840"/>
              <a:ext cx="12600" cy="65160"/>
            </a:xfrm>
            <a:custGeom>
              <a:avLst/>
              <a:gdLst/>
              <a:ahLst/>
              <a:cxnLst/>
              <a:rect l="l" t="t" r="r" b="b"/>
              <a:pathLst>
                <a:path w="35" h="181" extrusionOk="0">
                  <a:moveTo>
                    <a:pt x="17" y="0"/>
                  </a:moveTo>
                  <a:cubicBezTo>
                    <a:pt x="8" y="0"/>
                    <a:pt x="0" y="7"/>
                    <a:pt x="0" y="18"/>
                  </a:cubicBezTo>
                  <a:lnTo>
                    <a:pt x="0" y="163"/>
                  </a:lnTo>
                  <a:cubicBezTo>
                    <a:pt x="0" y="172"/>
                    <a:pt x="7" y="181"/>
                    <a:pt x="17" y="181"/>
                  </a:cubicBezTo>
                  <a:cubicBezTo>
                    <a:pt x="26" y="181"/>
                    <a:pt x="35" y="174"/>
                    <a:pt x="35" y="163"/>
                  </a:cubicBezTo>
                  <a:lnTo>
                    <a:pt x="35" y="18"/>
                  </a:lnTo>
                  <a:cubicBezTo>
                    <a:pt x="33" y="9"/>
                    <a:pt x="26" y="0"/>
                    <a:pt x="17" y="0"/>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6018840" y="3768480"/>
              <a:ext cx="39960" cy="64800"/>
            </a:xfrm>
            <a:custGeom>
              <a:avLst/>
              <a:gdLst/>
              <a:ahLst/>
              <a:cxnLst/>
              <a:rect l="l" t="t" r="r" b="b"/>
              <a:pathLst>
                <a:path w="111" h="180" extrusionOk="0">
                  <a:moveTo>
                    <a:pt x="56" y="0"/>
                  </a:moveTo>
                  <a:cubicBezTo>
                    <a:pt x="25" y="0"/>
                    <a:pt x="0" y="24"/>
                    <a:pt x="0" y="55"/>
                  </a:cubicBezTo>
                  <a:lnTo>
                    <a:pt x="0" y="125"/>
                  </a:lnTo>
                  <a:cubicBezTo>
                    <a:pt x="0" y="155"/>
                    <a:pt x="26" y="180"/>
                    <a:pt x="56" y="180"/>
                  </a:cubicBezTo>
                  <a:cubicBezTo>
                    <a:pt x="87" y="180"/>
                    <a:pt x="111" y="155"/>
                    <a:pt x="111" y="125"/>
                  </a:cubicBezTo>
                  <a:lnTo>
                    <a:pt x="111" y="55"/>
                  </a:lnTo>
                  <a:cubicBezTo>
                    <a:pt x="111" y="24"/>
                    <a:pt x="86" y="0"/>
                    <a:pt x="56" y="0"/>
                  </a:cubicBezTo>
                  <a:moveTo>
                    <a:pt x="76" y="125"/>
                  </a:moveTo>
                  <a:cubicBezTo>
                    <a:pt x="76" y="136"/>
                    <a:pt x="68" y="145"/>
                    <a:pt x="56" y="145"/>
                  </a:cubicBezTo>
                  <a:cubicBezTo>
                    <a:pt x="45" y="145"/>
                    <a:pt x="35" y="136"/>
                    <a:pt x="35" y="125"/>
                  </a:cubicBezTo>
                  <a:lnTo>
                    <a:pt x="35" y="55"/>
                  </a:lnTo>
                  <a:cubicBezTo>
                    <a:pt x="35" y="43"/>
                    <a:pt x="45" y="34"/>
                    <a:pt x="56" y="34"/>
                  </a:cubicBezTo>
                  <a:cubicBezTo>
                    <a:pt x="68" y="34"/>
                    <a:pt x="76" y="43"/>
                    <a:pt x="76" y="55"/>
                  </a:cubicBezTo>
                  <a:lnTo>
                    <a:pt x="76" y="125"/>
                  </a:ln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6002280" y="3865320"/>
              <a:ext cx="12600" cy="65160"/>
            </a:xfrm>
            <a:custGeom>
              <a:avLst/>
              <a:gdLst/>
              <a:ahLst/>
              <a:cxnLst/>
              <a:rect l="l" t="t" r="r" b="b"/>
              <a:pathLst>
                <a:path w="35" h="181" extrusionOk="0">
                  <a:moveTo>
                    <a:pt x="0" y="18"/>
                  </a:moveTo>
                  <a:lnTo>
                    <a:pt x="0" y="163"/>
                  </a:lnTo>
                  <a:cubicBezTo>
                    <a:pt x="0" y="172"/>
                    <a:pt x="7" y="181"/>
                    <a:pt x="17" y="181"/>
                  </a:cubicBezTo>
                  <a:cubicBezTo>
                    <a:pt x="26" y="181"/>
                    <a:pt x="35" y="173"/>
                    <a:pt x="35" y="163"/>
                  </a:cubicBezTo>
                  <a:lnTo>
                    <a:pt x="35" y="18"/>
                  </a:lnTo>
                  <a:cubicBezTo>
                    <a:pt x="35" y="9"/>
                    <a:pt x="27" y="0"/>
                    <a:pt x="17" y="0"/>
                  </a:cubicBezTo>
                  <a:cubicBezTo>
                    <a:pt x="7" y="1"/>
                    <a:pt x="0" y="9"/>
                    <a:pt x="0" y="18"/>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0" name="Google Shape;460;p36"/>
            <p:cNvSpPr/>
            <p:nvPr/>
          </p:nvSpPr>
          <p:spPr>
            <a:xfrm>
              <a:off x="6026760" y="3874320"/>
              <a:ext cx="12600" cy="64800"/>
            </a:xfrm>
            <a:custGeom>
              <a:avLst/>
              <a:gdLst/>
              <a:ahLst/>
              <a:cxnLst/>
              <a:rect l="l" t="t" r="r" b="b"/>
              <a:pathLst>
                <a:path w="35" h="180" extrusionOk="0">
                  <a:moveTo>
                    <a:pt x="18" y="0"/>
                  </a:moveTo>
                  <a:cubicBezTo>
                    <a:pt x="9" y="0"/>
                    <a:pt x="0" y="7"/>
                    <a:pt x="0" y="17"/>
                  </a:cubicBezTo>
                  <a:lnTo>
                    <a:pt x="0" y="163"/>
                  </a:lnTo>
                  <a:cubicBezTo>
                    <a:pt x="0" y="172"/>
                    <a:pt x="8" y="180"/>
                    <a:pt x="18" y="180"/>
                  </a:cubicBezTo>
                  <a:cubicBezTo>
                    <a:pt x="29" y="180"/>
                    <a:pt x="35" y="173"/>
                    <a:pt x="35" y="163"/>
                  </a:cubicBezTo>
                  <a:lnTo>
                    <a:pt x="35" y="17"/>
                  </a:lnTo>
                  <a:cubicBezTo>
                    <a:pt x="34" y="7"/>
                    <a:pt x="26" y="0"/>
                    <a:pt x="18" y="0"/>
                  </a:cubicBez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36"/>
            <p:cNvSpPr/>
            <p:nvPr/>
          </p:nvSpPr>
          <p:spPr>
            <a:xfrm>
              <a:off x="5736600" y="3768480"/>
              <a:ext cx="39960" cy="64800"/>
            </a:xfrm>
            <a:custGeom>
              <a:avLst/>
              <a:gdLst/>
              <a:ahLst/>
              <a:cxnLst/>
              <a:rect l="l" t="t" r="r" b="b"/>
              <a:pathLst>
                <a:path w="111" h="180" extrusionOk="0">
                  <a:moveTo>
                    <a:pt x="111" y="125"/>
                  </a:moveTo>
                  <a:lnTo>
                    <a:pt x="111" y="55"/>
                  </a:lnTo>
                  <a:cubicBezTo>
                    <a:pt x="111" y="24"/>
                    <a:pt x="87" y="0"/>
                    <a:pt x="56" y="0"/>
                  </a:cubicBezTo>
                  <a:cubicBezTo>
                    <a:pt x="26" y="0"/>
                    <a:pt x="0" y="24"/>
                    <a:pt x="0" y="55"/>
                  </a:cubicBezTo>
                  <a:lnTo>
                    <a:pt x="0" y="125"/>
                  </a:lnTo>
                  <a:cubicBezTo>
                    <a:pt x="0" y="155"/>
                    <a:pt x="26" y="180"/>
                    <a:pt x="56" y="180"/>
                  </a:cubicBezTo>
                  <a:cubicBezTo>
                    <a:pt x="87" y="180"/>
                    <a:pt x="111" y="155"/>
                    <a:pt x="111" y="125"/>
                  </a:cubicBezTo>
                  <a:moveTo>
                    <a:pt x="35" y="125"/>
                  </a:moveTo>
                  <a:lnTo>
                    <a:pt x="35" y="55"/>
                  </a:lnTo>
                  <a:cubicBezTo>
                    <a:pt x="35" y="43"/>
                    <a:pt x="45" y="34"/>
                    <a:pt x="56" y="34"/>
                  </a:cubicBezTo>
                  <a:cubicBezTo>
                    <a:pt x="68" y="34"/>
                    <a:pt x="76" y="43"/>
                    <a:pt x="76" y="55"/>
                  </a:cubicBezTo>
                  <a:lnTo>
                    <a:pt x="76" y="125"/>
                  </a:lnTo>
                  <a:cubicBezTo>
                    <a:pt x="76" y="136"/>
                    <a:pt x="67" y="145"/>
                    <a:pt x="56" y="145"/>
                  </a:cubicBezTo>
                  <a:cubicBezTo>
                    <a:pt x="46" y="145"/>
                    <a:pt x="35" y="136"/>
                    <a:pt x="35" y="125"/>
                  </a:cubicBez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462;p36"/>
            <p:cNvSpPr/>
            <p:nvPr/>
          </p:nvSpPr>
          <p:spPr>
            <a:xfrm>
              <a:off x="5813280" y="3759840"/>
              <a:ext cx="12600" cy="65160"/>
            </a:xfrm>
            <a:custGeom>
              <a:avLst/>
              <a:gdLst/>
              <a:ahLst/>
              <a:cxnLst/>
              <a:rect l="l" t="t" r="r" b="b"/>
              <a:pathLst>
                <a:path w="35" h="181" extrusionOk="0">
                  <a:moveTo>
                    <a:pt x="18" y="181"/>
                  </a:moveTo>
                  <a:cubicBezTo>
                    <a:pt x="26" y="181"/>
                    <a:pt x="35" y="174"/>
                    <a:pt x="35" y="163"/>
                  </a:cubicBezTo>
                  <a:lnTo>
                    <a:pt x="35" y="18"/>
                  </a:lnTo>
                  <a:cubicBezTo>
                    <a:pt x="35" y="9"/>
                    <a:pt x="28" y="0"/>
                    <a:pt x="18" y="0"/>
                  </a:cubicBezTo>
                  <a:cubicBezTo>
                    <a:pt x="9" y="0"/>
                    <a:pt x="0" y="7"/>
                    <a:pt x="0" y="18"/>
                  </a:cubicBezTo>
                  <a:lnTo>
                    <a:pt x="0" y="163"/>
                  </a:lnTo>
                  <a:cubicBezTo>
                    <a:pt x="0" y="174"/>
                    <a:pt x="9" y="181"/>
                    <a:pt x="18" y="181"/>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3" name="Google Shape;463;p36"/>
            <p:cNvSpPr/>
            <p:nvPr/>
          </p:nvSpPr>
          <p:spPr>
            <a:xfrm>
              <a:off x="5788080" y="3768840"/>
              <a:ext cx="12600" cy="65160"/>
            </a:xfrm>
            <a:custGeom>
              <a:avLst/>
              <a:gdLst/>
              <a:ahLst/>
              <a:cxnLst/>
              <a:rect l="l" t="t" r="r" b="b"/>
              <a:pathLst>
                <a:path w="35" h="181" extrusionOk="0">
                  <a:moveTo>
                    <a:pt x="35" y="163"/>
                  </a:moveTo>
                  <a:lnTo>
                    <a:pt x="35" y="17"/>
                  </a:lnTo>
                  <a:cubicBezTo>
                    <a:pt x="35" y="9"/>
                    <a:pt x="28" y="0"/>
                    <a:pt x="18" y="0"/>
                  </a:cubicBezTo>
                  <a:cubicBezTo>
                    <a:pt x="9" y="0"/>
                    <a:pt x="0" y="7"/>
                    <a:pt x="0" y="17"/>
                  </a:cubicBezTo>
                  <a:lnTo>
                    <a:pt x="0" y="163"/>
                  </a:lnTo>
                  <a:cubicBezTo>
                    <a:pt x="0" y="172"/>
                    <a:pt x="7" y="181"/>
                    <a:pt x="18" y="181"/>
                  </a:cubicBezTo>
                  <a:cubicBezTo>
                    <a:pt x="28" y="179"/>
                    <a:pt x="35" y="172"/>
                    <a:pt x="35" y="163"/>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4" name="Google Shape;464;p36"/>
            <p:cNvSpPr/>
            <p:nvPr/>
          </p:nvSpPr>
          <p:spPr>
            <a:xfrm>
              <a:off x="6070680" y="3768480"/>
              <a:ext cx="12600" cy="64800"/>
            </a:xfrm>
            <a:custGeom>
              <a:avLst/>
              <a:gdLst/>
              <a:ahLst/>
              <a:cxnLst/>
              <a:rect l="l" t="t" r="r" b="b"/>
              <a:pathLst>
                <a:path w="35" h="180" extrusionOk="0">
                  <a:moveTo>
                    <a:pt x="35" y="163"/>
                  </a:moveTo>
                  <a:lnTo>
                    <a:pt x="35" y="17"/>
                  </a:lnTo>
                  <a:cubicBezTo>
                    <a:pt x="35" y="8"/>
                    <a:pt x="28" y="0"/>
                    <a:pt x="18" y="0"/>
                  </a:cubicBezTo>
                  <a:cubicBezTo>
                    <a:pt x="9" y="0"/>
                    <a:pt x="0" y="7"/>
                    <a:pt x="0" y="17"/>
                  </a:cubicBezTo>
                  <a:lnTo>
                    <a:pt x="0" y="163"/>
                  </a:lnTo>
                  <a:cubicBezTo>
                    <a:pt x="0" y="171"/>
                    <a:pt x="8" y="180"/>
                    <a:pt x="18" y="180"/>
                  </a:cubicBezTo>
                  <a:cubicBezTo>
                    <a:pt x="27" y="180"/>
                    <a:pt x="35" y="173"/>
                    <a:pt x="35" y="163"/>
                  </a:cubicBezTo>
                  <a:close/>
                </a:path>
              </a:pathLst>
            </a:custGeom>
            <a:solidFill>
              <a:schemeClr val="dk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 name="Google Shape;285;p29">
            <a:extLst>
              <a:ext uri="{FF2B5EF4-FFF2-40B4-BE49-F238E27FC236}">
                <a16:creationId xmlns:a16="http://schemas.microsoft.com/office/drawing/2014/main" id="{AEAB6C29-191D-7E5C-DBE3-EA97931B575F}"/>
              </a:ext>
            </a:extLst>
          </p:cNvPr>
          <p:cNvPicPr preferRelativeResize="0"/>
          <p:nvPr/>
        </p:nvPicPr>
        <p:blipFill rotWithShape="1">
          <a:blip r:embed="rId3">
            <a:alphaModFix/>
          </a:blip>
          <a:srcRect l="14302" t="13395" r="14294" b="13403"/>
          <a:stretch/>
        </p:blipFill>
        <p:spPr>
          <a:xfrm>
            <a:off x="2350601" y="2634329"/>
            <a:ext cx="257326" cy="263817"/>
          </a:xfrm>
          <a:prstGeom prst="rect">
            <a:avLst/>
          </a:prstGeom>
          <a:noFill/>
          <a:ln>
            <a:noFill/>
          </a:ln>
        </p:spPr>
      </p:pic>
    </p:spTree>
    <p:extLst>
      <p:ext uri="{BB962C8B-B14F-4D97-AF65-F5344CB8AC3E}">
        <p14:creationId xmlns:p14="http://schemas.microsoft.com/office/powerpoint/2010/main" val="388305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subTitle" idx="6"/>
          </p:nvPr>
        </p:nvSpPr>
        <p:spPr>
          <a:xfrm>
            <a:off x="1231146" y="1839068"/>
            <a:ext cx="2147492"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Tiered Ensemble Model</a:t>
            </a:r>
            <a:endParaRPr/>
          </a:p>
        </p:txBody>
      </p:sp>
      <p:sp>
        <p:nvSpPr>
          <p:cNvPr id="438" name="Google Shape;438;p36"/>
          <p:cNvSpPr txBox="1">
            <a:spLocks noGrp="1"/>
          </p:cNvSpPr>
          <p:nvPr>
            <p:ph type="subTitle" idx="4"/>
          </p:nvPr>
        </p:nvSpPr>
        <p:spPr>
          <a:xfrm>
            <a:off x="3599832" y="3434462"/>
            <a:ext cx="5007828"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err="1"/>
              <a:t>We</a:t>
            </a:r>
            <a:r>
              <a:rPr lang="it-IT"/>
              <a:t> </a:t>
            </a:r>
            <a:r>
              <a:rPr lang="it-IT" err="1"/>
              <a:t>tried</a:t>
            </a:r>
            <a:r>
              <a:rPr lang="it-IT"/>
              <a:t> to </a:t>
            </a:r>
            <a:r>
              <a:rPr lang="it-IT" err="1"/>
              <a:t>augment</a:t>
            </a:r>
            <a:r>
              <a:rPr lang="it-IT"/>
              <a:t> the training data of the under </a:t>
            </a:r>
            <a:r>
              <a:rPr lang="it-IT" err="1"/>
              <a:t>represented</a:t>
            </a:r>
            <a:r>
              <a:rPr lang="it-IT"/>
              <a:t> classes by </a:t>
            </a:r>
            <a:r>
              <a:rPr lang="it-IT" err="1"/>
              <a:t>adding</a:t>
            </a:r>
            <a:r>
              <a:rPr lang="it-IT"/>
              <a:t> </a:t>
            </a:r>
            <a:r>
              <a:rPr lang="it-IT" err="1"/>
              <a:t>noise</a:t>
            </a:r>
            <a:r>
              <a:rPr lang="it-IT"/>
              <a:t> and </a:t>
            </a:r>
            <a:r>
              <a:rPr lang="it-IT" err="1"/>
              <a:t>changing</a:t>
            </a:r>
            <a:r>
              <a:rPr lang="it-IT"/>
              <a:t> speed and pitch. No </a:t>
            </a:r>
            <a:r>
              <a:rPr lang="it-IT" err="1"/>
              <a:t>relevant</a:t>
            </a:r>
            <a:r>
              <a:rPr lang="it-IT"/>
              <a:t> </a:t>
            </a:r>
            <a:r>
              <a:rPr lang="it-IT" err="1"/>
              <a:t>improvement</a:t>
            </a:r>
            <a:r>
              <a:rPr lang="it-IT"/>
              <a:t> </a:t>
            </a:r>
            <a:r>
              <a:rPr lang="it-IT" err="1"/>
              <a:t>showed</a:t>
            </a:r>
            <a:r>
              <a:rPr lang="it-IT"/>
              <a:t>.</a:t>
            </a:r>
          </a:p>
        </p:txBody>
      </p:sp>
      <p:sp>
        <p:nvSpPr>
          <p:cNvPr id="441" name="Google Shape;441;p36"/>
          <p:cNvSpPr txBox="1">
            <a:spLocks noGrp="1"/>
          </p:cNvSpPr>
          <p:nvPr>
            <p:ph type="subTitle" idx="8"/>
          </p:nvPr>
        </p:nvSpPr>
        <p:spPr>
          <a:xfrm>
            <a:off x="1190571" y="3369927"/>
            <a:ext cx="2468400" cy="8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Augmentation</a:t>
            </a:r>
            <a:endParaRPr/>
          </a:p>
        </p:txBody>
      </p:sp>
      <p:cxnSp>
        <p:nvCxnSpPr>
          <p:cNvPr id="444" name="Google Shape;444;p36"/>
          <p:cNvCxnSpPr>
            <a:cxnSpLocks/>
          </p:cNvCxnSpPr>
          <p:nvPr/>
        </p:nvCxnSpPr>
        <p:spPr>
          <a:xfrm>
            <a:off x="1031409" y="2026568"/>
            <a:ext cx="0" cy="457200"/>
          </a:xfrm>
          <a:prstGeom prst="straightConnector1">
            <a:avLst/>
          </a:prstGeom>
          <a:noFill/>
          <a:ln w="9525" cap="flat" cmpd="sng">
            <a:solidFill>
              <a:schemeClr val="dk1"/>
            </a:solidFill>
            <a:prstDash val="solid"/>
            <a:round/>
            <a:headEnd type="none" w="med" len="med"/>
            <a:tailEnd type="none" w="med" len="med"/>
          </a:ln>
        </p:spPr>
      </p:cxnSp>
      <p:cxnSp>
        <p:nvCxnSpPr>
          <p:cNvPr id="445" name="Google Shape;445;p36"/>
          <p:cNvCxnSpPr/>
          <p:nvPr/>
        </p:nvCxnSpPr>
        <p:spPr>
          <a:xfrm>
            <a:off x="990834" y="3557427"/>
            <a:ext cx="0" cy="457200"/>
          </a:xfrm>
          <a:prstGeom prst="straightConnector1">
            <a:avLst/>
          </a:prstGeom>
          <a:noFill/>
          <a:ln w="9525" cap="flat" cmpd="sng">
            <a:solidFill>
              <a:schemeClr val="dk1"/>
            </a:solidFill>
            <a:prstDash val="solid"/>
            <a:round/>
            <a:headEnd type="none" w="med" len="med"/>
            <a:tailEnd type="none" w="med" len="med"/>
          </a:ln>
        </p:spPr>
      </p:cxnSp>
      <p:grpSp>
        <p:nvGrpSpPr>
          <p:cNvPr id="472" name="Google Shape;472;p36"/>
          <p:cNvGrpSpPr/>
          <p:nvPr/>
        </p:nvGrpSpPr>
        <p:grpSpPr>
          <a:xfrm>
            <a:off x="562464" y="3576142"/>
            <a:ext cx="317160" cy="419760"/>
            <a:chOff x="6856560" y="1907640"/>
            <a:chExt cx="317160" cy="419760"/>
          </a:xfrm>
        </p:grpSpPr>
        <p:sp>
          <p:nvSpPr>
            <p:cNvPr id="473" name="Google Shape;473;p36"/>
            <p:cNvSpPr/>
            <p:nvPr/>
          </p:nvSpPr>
          <p:spPr>
            <a:xfrm>
              <a:off x="6856560" y="1989000"/>
              <a:ext cx="317160" cy="338400"/>
            </a:xfrm>
            <a:custGeom>
              <a:avLst/>
              <a:gdLst/>
              <a:ahLst/>
              <a:cxnLst/>
              <a:rect l="l" t="t" r="r" b="b"/>
              <a:pathLst>
                <a:path w="881" h="940" extrusionOk="0">
                  <a:moveTo>
                    <a:pt x="880" y="678"/>
                  </a:moveTo>
                  <a:cubicBezTo>
                    <a:pt x="875" y="596"/>
                    <a:pt x="862" y="526"/>
                    <a:pt x="862" y="523"/>
                  </a:cubicBezTo>
                  <a:cubicBezTo>
                    <a:pt x="861" y="516"/>
                    <a:pt x="855" y="510"/>
                    <a:pt x="846" y="510"/>
                  </a:cubicBezTo>
                  <a:cubicBezTo>
                    <a:pt x="820" y="507"/>
                    <a:pt x="794" y="506"/>
                    <a:pt x="768" y="504"/>
                  </a:cubicBezTo>
                  <a:cubicBezTo>
                    <a:pt x="771" y="343"/>
                    <a:pt x="769" y="178"/>
                    <a:pt x="766" y="16"/>
                  </a:cubicBezTo>
                  <a:cubicBezTo>
                    <a:pt x="766" y="8"/>
                    <a:pt x="757" y="-1"/>
                    <a:pt x="749" y="0"/>
                  </a:cubicBezTo>
                  <a:cubicBezTo>
                    <a:pt x="740" y="0"/>
                    <a:pt x="731" y="9"/>
                    <a:pt x="733" y="18"/>
                  </a:cubicBezTo>
                  <a:cubicBezTo>
                    <a:pt x="737" y="179"/>
                    <a:pt x="737" y="343"/>
                    <a:pt x="734" y="503"/>
                  </a:cubicBezTo>
                  <a:cubicBezTo>
                    <a:pt x="602" y="497"/>
                    <a:pt x="465" y="499"/>
                    <a:pt x="364" y="501"/>
                  </a:cubicBezTo>
                  <a:cubicBezTo>
                    <a:pt x="355" y="501"/>
                    <a:pt x="347" y="510"/>
                    <a:pt x="348" y="519"/>
                  </a:cubicBezTo>
                  <a:cubicBezTo>
                    <a:pt x="348" y="528"/>
                    <a:pt x="357" y="536"/>
                    <a:pt x="366" y="535"/>
                  </a:cubicBezTo>
                  <a:cubicBezTo>
                    <a:pt x="491" y="531"/>
                    <a:pt x="670" y="529"/>
                    <a:pt x="830" y="542"/>
                  </a:cubicBezTo>
                  <a:cubicBezTo>
                    <a:pt x="845" y="627"/>
                    <a:pt x="865" y="822"/>
                    <a:pt x="811" y="886"/>
                  </a:cubicBezTo>
                  <a:cubicBezTo>
                    <a:pt x="800" y="901"/>
                    <a:pt x="785" y="906"/>
                    <a:pt x="768" y="906"/>
                  </a:cubicBezTo>
                  <a:lnTo>
                    <a:pt x="185" y="906"/>
                  </a:lnTo>
                  <a:cubicBezTo>
                    <a:pt x="218" y="866"/>
                    <a:pt x="232" y="788"/>
                    <a:pt x="226" y="676"/>
                  </a:cubicBezTo>
                  <a:cubicBezTo>
                    <a:pt x="223" y="619"/>
                    <a:pt x="215" y="567"/>
                    <a:pt x="211" y="541"/>
                  </a:cubicBezTo>
                  <a:cubicBezTo>
                    <a:pt x="226" y="539"/>
                    <a:pt x="248" y="539"/>
                    <a:pt x="275" y="538"/>
                  </a:cubicBezTo>
                  <a:cubicBezTo>
                    <a:pt x="284" y="538"/>
                    <a:pt x="291" y="529"/>
                    <a:pt x="291" y="520"/>
                  </a:cubicBezTo>
                  <a:cubicBezTo>
                    <a:pt x="291" y="512"/>
                    <a:pt x="283" y="503"/>
                    <a:pt x="274" y="504"/>
                  </a:cubicBezTo>
                  <a:cubicBezTo>
                    <a:pt x="223" y="507"/>
                    <a:pt x="191" y="509"/>
                    <a:pt x="191" y="509"/>
                  </a:cubicBezTo>
                  <a:cubicBezTo>
                    <a:pt x="186" y="509"/>
                    <a:pt x="182" y="512"/>
                    <a:pt x="178" y="516"/>
                  </a:cubicBezTo>
                  <a:cubicBezTo>
                    <a:pt x="175" y="520"/>
                    <a:pt x="173" y="525"/>
                    <a:pt x="175" y="529"/>
                  </a:cubicBezTo>
                  <a:cubicBezTo>
                    <a:pt x="189" y="605"/>
                    <a:pt x="215" y="818"/>
                    <a:pt x="159" y="886"/>
                  </a:cubicBezTo>
                  <a:cubicBezTo>
                    <a:pt x="147" y="901"/>
                    <a:pt x="132" y="906"/>
                    <a:pt x="115" y="906"/>
                  </a:cubicBezTo>
                  <a:cubicBezTo>
                    <a:pt x="48" y="906"/>
                    <a:pt x="45" y="819"/>
                    <a:pt x="45" y="815"/>
                  </a:cubicBezTo>
                  <a:lnTo>
                    <a:pt x="45" y="815"/>
                  </a:lnTo>
                  <a:cubicBezTo>
                    <a:pt x="39" y="668"/>
                    <a:pt x="35" y="513"/>
                    <a:pt x="35" y="356"/>
                  </a:cubicBezTo>
                  <a:cubicBezTo>
                    <a:pt x="35" y="347"/>
                    <a:pt x="28" y="338"/>
                    <a:pt x="17" y="338"/>
                  </a:cubicBezTo>
                  <a:lnTo>
                    <a:pt x="17" y="338"/>
                  </a:lnTo>
                  <a:cubicBezTo>
                    <a:pt x="9" y="338"/>
                    <a:pt x="0" y="346"/>
                    <a:pt x="0" y="356"/>
                  </a:cubicBezTo>
                  <a:cubicBezTo>
                    <a:pt x="0" y="515"/>
                    <a:pt x="4" y="669"/>
                    <a:pt x="10" y="816"/>
                  </a:cubicBezTo>
                  <a:cubicBezTo>
                    <a:pt x="10" y="819"/>
                    <a:pt x="12" y="848"/>
                    <a:pt x="23" y="876"/>
                  </a:cubicBezTo>
                  <a:cubicBezTo>
                    <a:pt x="41" y="918"/>
                    <a:pt x="73" y="940"/>
                    <a:pt x="115" y="940"/>
                  </a:cubicBezTo>
                  <a:lnTo>
                    <a:pt x="769" y="940"/>
                  </a:lnTo>
                  <a:cubicBezTo>
                    <a:pt x="798" y="940"/>
                    <a:pt x="822" y="928"/>
                    <a:pt x="839" y="906"/>
                  </a:cubicBezTo>
                  <a:cubicBezTo>
                    <a:pt x="871" y="869"/>
                    <a:pt x="886" y="790"/>
                    <a:pt x="880" y="67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36"/>
            <p:cNvSpPr/>
            <p:nvPr/>
          </p:nvSpPr>
          <p:spPr>
            <a:xfrm>
              <a:off x="6856920" y="1907640"/>
              <a:ext cx="276120" cy="185760"/>
            </a:xfrm>
            <a:custGeom>
              <a:avLst/>
              <a:gdLst/>
              <a:ahLst/>
              <a:cxnLst/>
              <a:rect l="l" t="t" r="r" b="b"/>
              <a:pathLst>
                <a:path w="767" h="516" extrusionOk="0">
                  <a:moveTo>
                    <a:pt x="13" y="516"/>
                  </a:moveTo>
                  <a:lnTo>
                    <a:pt x="13" y="516"/>
                  </a:lnTo>
                  <a:cubicBezTo>
                    <a:pt x="24" y="516"/>
                    <a:pt x="31" y="509"/>
                    <a:pt x="31" y="499"/>
                  </a:cubicBezTo>
                  <a:cubicBezTo>
                    <a:pt x="31" y="266"/>
                    <a:pt x="38" y="94"/>
                    <a:pt x="41" y="43"/>
                  </a:cubicBezTo>
                  <a:cubicBezTo>
                    <a:pt x="60" y="41"/>
                    <a:pt x="99" y="38"/>
                    <a:pt x="155" y="37"/>
                  </a:cubicBezTo>
                  <a:cubicBezTo>
                    <a:pt x="155" y="62"/>
                    <a:pt x="155" y="95"/>
                    <a:pt x="159" y="132"/>
                  </a:cubicBezTo>
                  <a:cubicBezTo>
                    <a:pt x="161" y="140"/>
                    <a:pt x="166" y="146"/>
                    <a:pt x="175" y="146"/>
                  </a:cubicBezTo>
                  <a:cubicBezTo>
                    <a:pt x="177" y="146"/>
                    <a:pt x="201" y="148"/>
                    <a:pt x="242" y="151"/>
                  </a:cubicBezTo>
                  <a:lnTo>
                    <a:pt x="244" y="151"/>
                  </a:lnTo>
                  <a:cubicBezTo>
                    <a:pt x="252" y="151"/>
                    <a:pt x="260" y="143"/>
                    <a:pt x="261" y="135"/>
                  </a:cubicBezTo>
                  <a:cubicBezTo>
                    <a:pt x="261" y="126"/>
                    <a:pt x="254" y="117"/>
                    <a:pt x="245" y="117"/>
                  </a:cubicBezTo>
                  <a:cubicBezTo>
                    <a:pt x="222" y="116"/>
                    <a:pt x="204" y="116"/>
                    <a:pt x="193" y="114"/>
                  </a:cubicBezTo>
                  <a:cubicBezTo>
                    <a:pt x="190" y="84"/>
                    <a:pt x="190" y="57"/>
                    <a:pt x="191" y="35"/>
                  </a:cubicBezTo>
                  <a:cubicBezTo>
                    <a:pt x="287" y="33"/>
                    <a:pt x="423" y="31"/>
                    <a:pt x="587" y="37"/>
                  </a:cubicBezTo>
                  <a:cubicBezTo>
                    <a:pt x="587" y="57"/>
                    <a:pt x="587" y="84"/>
                    <a:pt x="586" y="114"/>
                  </a:cubicBezTo>
                  <a:cubicBezTo>
                    <a:pt x="510" y="120"/>
                    <a:pt x="427" y="121"/>
                    <a:pt x="335" y="120"/>
                  </a:cubicBezTo>
                  <a:cubicBezTo>
                    <a:pt x="327" y="120"/>
                    <a:pt x="318" y="127"/>
                    <a:pt x="318" y="137"/>
                  </a:cubicBezTo>
                  <a:cubicBezTo>
                    <a:pt x="318" y="146"/>
                    <a:pt x="325" y="155"/>
                    <a:pt x="335" y="155"/>
                  </a:cubicBezTo>
                  <a:cubicBezTo>
                    <a:pt x="357" y="155"/>
                    <a:pt x="379" y="155"/>
                    <a:pt x="401" y="155"/>
                  </a:cubicBezTo>
                  <a:cubicBezTo>
                    <a:pt x="474" y="155"/>
                    <a:pt x="542" y="152"/>
                    <a:pt x="603" y="148"/>
                  </a:cubicBezTo>
                  <a:cubicBezTo>
                    <a:pt x="612" y="148"/>
                    <a:pt x="618" y="140"/>
                    <a:pt x="620" y="133"/>
                  </a:cubicBezTo>
                  <a:cubicBezTo>
                    <a:pt x="624" y="97"/>
                    <a:pt x="624" y="65"/>
                    <a:pt x="624" y="40"/>
                  </a:cubicBezTo>
                  <a:cubicBezTo>
                    <a:pt x="657" y="41"/>
                    <a:pt x="692" y="43"/>
                    <a:pt x="729" y="44"/>
                  </a:cubicBezTo>
                  <a:cubicBezTo>
                    <a:pt x="730" y="65"/>
                    <a:pt x="732" y="102"/>
                    <a:pt x="733" y="156"/>
                  </a:cubicBezTo>
                  <a:cubicBezTo>
                    <a:pt x="733" y="165"/>
                    <a:pt x="740" y="172"/>
                    <a:pt x="751" y="172"/>
                  </a:cubicBezTo>
                  <a:lnTo>
                    <a:pt x="751" y="172"/>
                  </a:lnTo>
                  <a:cubicBezTo>
                    <a:pt x="759" y="172"/>
                    <a:pt x="768" y="164"/>
                    <a:pt x="767" y="155"/>
                  </a:cubicBezTo>
                  <a:cubicBezTo>
                    <a:pt x="764" y="75"/>
                    <a:pt x="762" y="27"/>
                    <a:pt x="762" y="27"/>
                  </a:cubicBezTo>
                  <a:cubicBezTo>
                    <a:pt x="762" y="18"/>
                    <a:pt x="755" y="11"/>
                    <a:pt x="746" y="11"/>
                  </a:cubicBezTo>
                  <a:cubicBezTo>
                    <a:pt x="314" y="-14"/>
                    <a:pt x="31" y="11"/>
                    <a:pt x="28" y="11"/>
                  </a:cubicBezTo>
                  <a:cubicBezTo>
                    <a:pt x="19" y="12"/>
                    <a:pt x="13" y="18"/>
                    <a:pt x="12" y="27"/>
                  </a:cubicBezTo>
                  <a:cubicBezTo>
                    <a:pt x="12" y="28"/>
                    <a:pt x="2" y="220"/>
                    <a:pt x="2" y="499"/>
                  </a:cubicBezTo>
                  <a:cubicBezTo>
                    <a:pt x="-4" y="507"/>
                    <a:pt x="5" y="516"/>
                    <a:pt x="13" y="51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36"/>
            <p:cNvSpPr/>
            <p:nvPr/>
          </p:nvSpPr>
          <p:spPr>
            <a:xfrm>
              <a:off x="6969240" y="1996200"/>
              <a:ext cx="54720" cy="54720"/>
            </a:xfrm>
            <a:custGeom>
              <a:avLst/>
              <a:gdLst/>
              <a:ahLst/>
              <a:cxnLst/>
              <a:rect l="l" t="t" r="r" b="b"/>
              <a:pathLst>
                <a:path w="152" h="152" extrusionOk="0">
                  <a:moveTo>
                    <a:pt x="149" y="18"/>
                  </a:moveTo>
                  <a:cubicBezTo>
                    <a:pt x="147" y="11"/>
                    <a:pt x="141" y="4"/>
                    <a:pt x="134" y="4"/>
                  </a:cubicBezTo>
                  <a:cubicBezTo>
                    <a:pt x="73" y="-4"/>
                    <a:pt x="19" y="4"/>
                    <a:pt x="18" y="4"/>
                  </a:cubicBezTo>
                  <a:cubicBezTo>
                    <a:pt x="10" y="5"/>
                    <a:pt x="4" y="11"/>
                    <a:pt x="3" y="18"/>
                  </a:cubicBezTo>
                  <a:cubicBezTo>
                    <a:pt x="3" y="21"/>
                    <a:pt x="-4" y="75"/>
                    <a:pt x="3" y="135"/>
                  </a:cubicBezTo>
                  <a:cubicBezTo>
                    <a:pt x="4" y="142"/>
                    <a:pt x="10" y="149"/>
                    <a:pt x="18" y="149"/>
                  </a:cubicBezTo>
                  <a:cubicBezTo>
                    <a:pt x="38" y="152"/>
                    <a:pt x="58" y="152"/>
                    <a:pt x="76" y="152"/>
                  </a:cubicBezTo>
                  <a:cubicBezTo>
                    <a:pt x="109" y="152"/>
                    <a:pt x="134" y="149"/>
                    <a:pt x="136" y="149"/>
                  </a:cubicBezTo>
                  <a:cubicBezTo>
                    <a:pt x="143" y="148"/>
                    <a:pt x="149" y="142"/>
                    <a:pt x="150" y="135"/>
                  </a:cubicBezTo>
                  <a:cubicBezTo>
                    <a:pt x="149" y="133"/>
                    <a:pt x="156" y="79"/>
                    <a:pt x="149" y="18"/>
                  </a:cubicBezTo>
                  <a:moveTo>
                    <a:pt x="115" y="117"/>
                  </a:moveTo>
                  <a:cubicBezTo>
                    <a:pt x="99" y="119"/>
                    <a:pt x="69" y="120"/>
                    <a:pt x="34" y="117"/>
                  </a:cubicBezTo>
                  <a:cubicBezTo>
                    <a:pt x="31" y="84"/>
                    <a:pt x="32" y="53"/>
                    <a:pt x="34" y="36"/>
                  </a:cubicBezTo>
                  <a:cubicBezTo>
                    <a:pt x="50" y="34"/>
                    <a:pt x="80" y="33"/>
                    <a:pt x="115" y="36"/>
                  </a:cubicBezTo>
                  <a:cubicBezTo>
                    <a:pt x="118" y="69"/>
                    <a:pt x="117" y="100"/>
                    <a:pt x="115" y="117"/>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36"/>
            <p:cNvSpPr/>
            <p:nvPr/>
          </p:nvSpPr>
          <p:spPr>
            <a:xfrm>
              <a:off x="6894360" y="1996200"/>
              <a:ext cx="54720" cy="54720"/>
            </a:xfrm>
            <a:custGeom>
              <a:avLst/>
              <a:gdLst/>
              <a:ahLst/>
              <a:cxnLst/>
              <a:rect l="l" t="t" r="r" b="b"/>
              <a:pathLst>
                <a:path w="152" h="152" extrusionOk="0">
                  <a:moveTo>
                    <a:pt x="148" y="18"/>
                  </a:moveTo>
                  <a:cubicBezTo>
                    <a:pt x="147" y="11"/>
                    <a:pt x="141" y="4"/>
                    <a:pt x="134" y="4"/>
                  </a:cubicBezTo>
                  <a:cubicBezTo>
                    <a:pt x="73" y="-4"/>
                    <a:pt x="19" y="4"/>
                    <a:pt x="17" y="4"/>
                  </a:cubicBezTo>
                  <a:cubicBezTo>
                    <a:pt x="10" y="5"/>
                    <a:pt x="4" y="11"/>
                    <a:pt x="3" y="18"/>
                  </a:cubicBezTo>
                  <a:cubicBezTo>
                    <a:pt x="3" y="21"/>
                    <a:pt x="-5" y="75"/>
                    <a:pt x="3" y="135"/>
                  </a:cubicBezTo>
                  <a:cubicBezTo>
                    <a:pt x="4" y="142"/>
                    <a:pt x="10" y="149"/>
                    <a:pt x="17" y="149"/>
                  </a:cubicBezTo>
                  <a:cubicBezTo>
                    <a:pt x="38" y="152"/>
                    <a:pt x="58" y="152"/>
                    <a:pt x="76" y="152"/>
                  </a:cubicBezTo>
                  <a:cubicBezTo>
                    <a:pt x="109" y="152"/>
                    <a:pt x="134" y="149"/>
                    <a:pt x="135" y="149"/>
                  </a:cubicBezTo>
                  <a:cubicBezTo>
                    <a:pt x="143" y="148"/>
                    <a:pt x="148" y="142"/>
                    <a:pt x="150" y="135"/>
                  </a:cubicBezTo>
                  <a:cubicBezTo>
                    <a:pt x="148" y="133"/>
                    <a:pt x="156" y="79"/>
                    <a:pt x="148" y="18"/>
                  </a:cubicBezTo>
                  <a:moveTo>
                    <a:pt x="116" y="117"/>
                  </a:moveTo>
                  <a:cubicBezTo>
                    <a:pt x="100" y="119"/>
                    <a:pt x="70" y="120"/>
                    <a:pt x="35" y="117"/>
                  </a:cubicBezTo>
                  <a:cubicBezTo>
                    <a:pt x="32" y="84"/>
                    <a:pt x="33" y="53"/>
                    <a:pt x="35" y="36"/>
                  </a:cubicBezTo>
                  <a:cubicBezTo>
                    <a:pt x="51" y="34"/>
                    <a:pt x="81" y="33"/>
                    <a:pt x="116" y="36"/>
                  </a:cubicBezTo>
                  <a:cubicBezTo>
                    <a:pt x="119" y="69"/>
                    <a:pt x="116" y="100"/>
                    <a:pt x="116" y="117"/>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36"/>
            <p:cNvSpPr/>
            <p:nvPr/>
          </p:nvSpPr>
          <p:spPr>
            <a:xfrm>
              <a:off x="7043760" y="1996200"/>
              <a:ext cx="54720" cy="54720"/>
            </a:xfrm>
            <a:custGeom>
              <a:avLst/>
              <a:gdLst/>
              <a:ahLst/>
              <a:cxnLst/>
              <a:rect l="l" t="t" r="r" b="b"/>
              <a:pathLst>
                <a:path w="152" h="152" extrusionOk="0">
                  <a:moveTo>
                    <a:pt x="149" y="18"/>
                  </a:moveTo>
                  <a:cubicBezTo>
                    <a:pt x="147" y="11"/>
                    <a:pt x="141" y="4"/>
                    <a:pt x="134" y="4"/>
                  </a:cubicBezTo>
                  <a:cubicBezTo>
                    <a:pt x="73" y="-4"/>
                    <a:pt x="19" y="4"/>
                    <a:pt x="17" y="4"/>
                  </a:cubicBezTo>
                  <a:cubicBezTo>
                    <a:pt x="10" y="5"/>
                    <a:pt x="4" y="11"/>
                    <a:pt x="3" y="18"/>
                  </a:cubicBezTo>
                  <a:cubicBezTo>
                    <a:pt x="3" y="21"/>
                    <a:pt x="-4" y="75"/>
                    <a:pt x="3" y="135"/>
                  </a:cubicBezTo>
                  <a:cubicBezTo>
                    <a:pt x="4" y="142"/>
                    <a:pt x="10" y="149"/>
                    <a:pt x="17" y="149"/>
                  </a:cubicBezTo>
                  <a:cubicBezTo>
                    <a:pt x="38" y="152"/>
                    <a:pt x="58" y="152"/>
                    <a:pt x="76" y="152"/>
                  </a:cubicBezTo>
                  <a:cubicBezTo>
                    <a:pt x="109" y="152"/>
                    <a:pt x="134" y="149"/>
                    <a:pt x="135" y="149"/>
                  </a:cubicBezTo>
                  <a:cubicBezTo>
                    <a:pt x="143" y="148"/>
                    <a:pt x="149" y="142"/>
                    <a:pt x="150" y="135"/>
                  </a:cubicBezTo>
                  <a:cubicBezTo>
                    <a:pt x="149" y="133"/>
                    <a:pt x="156" y="79"/>
                    <a:pt x="149" y="18"/>
                  </a:cubicBezTo>
                  <a:moveTo>
                    <a:pt x="117" y="117"/>
                  </a:moveTo>
                  <a:cubicBezTo>
                    <a:pt x="101" y="119"/>
                    <a:pt x="70" y="120"/>
                    <a:pt x="35" y="117"/>
                  </a:cubicBezTo>
                  <a:cubicBezTo>
                    <a:pt x="32" y="84"/>
                    <a:pt x="33" y="53"/>
                    <a:pt x="35" y="36"/>
                  </a:cubicBezTo>
                  <a:cubicBezTo>
                    <a:pt x="51" y="34"/>
                    <a:pt x="82" y="33"/>
                    <a:pt x="117" y="36"/>
                  </a:cubicBezTo>
                  <a:cubicBezTo>
                    <a:pt x="119" y="69"/>
                    <a:pt x="118" y="100"/>
                    <a:pt x="117" y="117"/>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36"/>
            <p:cNvSpPr/>
            <p:nvPr/>
          </p:nvSpPr>
          <p:spPr>
            <a:xfrm>
              <a:off x="6968880" y="2081160"/>
              <a:ext cx="54720" cy="54720"/>
            </a:xfrm>
            <a:custGeom>
              <a:avLst/>
              <a:gdLst/>
              <a:ahLst/>
              <a:cxnLst/>
              <a:rect l="l" t="t" r="r" b="b"/>
              <a:pathLst>
                <a:path w="152" h="152" extrusionOk="0">
                  <a:moveTo>
                    <a:pt x="134" y="149"/>
                  </a:moveTo>
                  <a:cubicBezTo>
                    <a:pt x="141" y="148"/>
                    <a:pt x="147" y="142"/>
                    <a:pt x="148" y="135"/>
                  </a:cubicBezTo>
                  <a:cubicBezTo>
                    <a:pt x="148" y="132"/>
                    <a:pt x="156" y="78"/>
                    <a:pt x="148" y="18"/>
                  </a:cubicBezTo>
                  <a:cubicBezTo>
                    <a:pt x="147" y="11"/>
                    <a:pt x="141" y="4"/>
                    <a:pt x="134" y="4"/>
                  </a:cubicBezTo>
                  <a:cubicBezTo>
                    <a:pt x="72" y="-4"/>
                    <a:pt x="19" y="4"/>
                    <a:pt x="17" y="4"/>
                  </a:cubicBezTo>
                  <a:cubicBezTo>
                    <a:pt x="10" y="5"/>
                    <a:pt x="4" y="11"/>
                    <a:pt x="3" y="18"/>
                  </a:cubicBezTo>
                  <a:cubicBezTo>
                    <a:pt x="3" y="21"/>
                    <a:pt x="-5" y="75"/>
                    <a:pt x="3" y="135"/>
                  </a:cubicBezTo>
                  <a:cubicBezTo>
                    <a:pt x="4" y="142"/>
                    <a:pt x="10" y="149"/>
                    <a:pt x="17" y="149"/>
                  </a:cubicBezTo>
                  <a:cubicBezTo>
                    <a:pt x="38" y="152"/>
                    <a:pt x="58" y="152"/>
                    <a:pt x="75" y="152"/>
                  </a:cubicBezTo>
                  <a:cubicBezTo>
                    <a:pt x="109" y="152"/>
                    <a:pt x="132" y="149"/>
                    <a:pt x="134" y="149"/>
                  </a:cubicBezTo>
                  <a:moveTo>
                    <a:pt x="35" y="117"/>
                  </a:moveTo>
                  <a:cubicBezTo>
                    <a:pt x="32" y="84"/>
                    <a:pt x="33" y="53"/>
                    <a:pt x="35" y="36"/>
                  </a:cubicBezTo>
                  <a:cubicBezTo>
                    <a:pt x="51" y="34"/>
                    <a:pt x="81" y="33"/>
                    <a:pt x="116" y="36"/>
                  </a:cubicBezTo>
                  <a:cubicBezTo>
                    <a:pt x="119" y="69"/>
                    <a:pt x="118" y="100"/>
                    <a:pt x="116" y="117"/>
                  </a:cubicBezTo>
                  <a:cubicBezTo>
                    <a:pt x="100" y="119"/>
                    <a:pt x="70" y="120"/>
                    <a:pt x="35" y="117"/>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36"/>
            <p:cNvSpPr/>
            <p:nvPr/>
          </p:nvSpPr>
          <p:spPr>
            <a:xfrm>
              <a:off x="6894360" y="2080800"/>
              <a:ext cx="55080" cy="54720"/>
            </a:xfrm>
            <a:custGeom>
              <a:avLst/>
              <a:gdLst/>
              <a:ahLst/>
              <a:cxnLst/>
              <a:rect l="l" t="t" r="r" b="b"/>
              <a:pathLst>
                <a:path w="153" h="152" extrusionOk="0">
                  <a:moveTo>
                    <a:pt x="134" y="3"/>
                  </a:moveTo>
                  <a:cubicBezTo>
                    <a:pt x="73" y="-4"/>
                    <a:pt x="19" y="3"/>
                    <a:pt x="17" y="3"/>
                  </a:cubicBezTo>
                  <a:cubicBezTo>
                    <a:pt x="10" y="5"/>
                    <a:pt x="4" y="10"/>
                    <a:pt x="3" y="18"/>
                  </a:cubicBezTo>
                  <a:cubicBezTo>
                    <a:pt x="3" y="21"/>
                    <a:pt x="-5" y="75"/>
                    <a:pt x="3" y="134"/>
                  </a:cubicBezTo>
                  <a:cubicBezTo>
                    <a:pt x="4" y="142"/>
                    <a:pt x="10" y="149"/>
                    <a:pt x="17" y="149"/>
                  </a:cubicBezTo>
                  <a:cubicBezTo>
                    <a:pt x="38" y="152"/>
                    <a:pt x="58" y="152"/>
                    <a:pt x="76" y="152"/>
                  </a:cubicBezTo>
                  <a:cubicBezTo>
                    <a:pt x="109" y="152"/>
                    <a:pt x="134" y="149"/>
                    <a:pt x="135" y="149"/>
                  </a:cubicBezTo>
                  <a:cubicBezTo>
                    <a:pt x="143" y="147"/>
                    <a:pt x="148" y="142"/>
                    <a:pt x="150" y="134"/>
                  </a:cubicBezTo>
                  <a:cubicBezTo>
                    <a:pt x="150" y="131"/>
                    <a:pt x="157" y="77"/>
                    <a:pt x="150" y="18"/>
                  </a:cubicBezTo>
                  <a:cubicBezTo>
                    <a:pt x="147" y="10"/>
                    <a:pt x="141" y="5"/>
                    <a:pt x="134" y="3"/>
                  </a:cubicBezTo>
                  <a:moveTo>
                    <a:pt x="116" y="118"/>
                  </a:moveTo>
                  <a:cubicBezTo>
                    <a:pt x="100" y="120"/>
                    <a:pt x="70" y="121"/>
                    <a:pt x="35" y="118"/>
                  </a:cubicBezTo>
                  <a:cubicBezTo>
                    <a:pt x="32" y="85"/>
                    <a:pt x="33" y="54"/>
                    <a:pt x="35" y="37"/>
                  </a:cubicBezTo>
                  <a:cubicBezTo>
                    <a:pt x="51" y="35"/>
                    <a:pt x="81" y="34"/>
                    <a:pt x="116" y="37"/>
                  </a:cubicBezTo>
                  <a:cubicBezTo>
                    <a:pt x="119" y="70"/>
                    <a:pt x="116" y="101"/>
                    <a:pt x="116" y="118"/>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36"/>
            <p:cNvSpPr/>
            <p:nvPr/>
          </p:nvSpPr>
          <p:spPr>
            <a:xfrm>
              <a:off x="7043760" y="2080800"/>
              <a:ext cx="55080" cy="54720"/>
            </a:xfrm>
            <a:custGeom>
              <a:avLst/>
              <a:gdLst/>
              <a:ahLst/>
              <a:cxnLst/>
              <a:rect l="l" t="t" r="r" b="b"/>
              <a:pathLst>
                <a:path w="153" h="152" extrusionOk="0">
                  <a:moveTo>
                    <a:pt x="134" y="3"/>
                  </a:moveTo>
                  <a:cubicBezTo>
                    <a:pt x="73" y="-4"/>
                    <a:pt x="19" y="3"/>
                    <a:pt x="17" y="3"/>
                  </a:cubicBezTo>
                  <a:cubicBezTo>
                    <a:pt x="10" y="5"/>
                    <a:pt x="4" y="10"/>
                    <a:pt x="3" y="18"/>
                  </a:cubicBezTo>
                  <a:cubicBezTo>
                    <a:pt x="3" y="21"/>
                    <a:pt x="-4" y="75"/>
                    <a:pt x="3" y="134"/>
                  </a:cubicBezTo>
                  <a:cubicBezTo>
                    <a:pt x="4" y="142"/>
                    <a:pt x="10" y="149"/>
                    <a:pt x="17" y="149"/>
                  </a:cubicBezTo>
                  <a:cubicBezTo>
                    <a:pt x="38" y="152"/>
                    <a:pt x="58" y="152"/>
                    <a:pt x="76" y="152"/>
                  </a:cubicBezTo>
                  <a:cubicBezTo>
                    <a:pt x="109" y="152"/>
                    <a:pt x="134" y="149"/>
                    <a:pt x="135" y="149"/>
                  </a:cubicBezTo>
                  <a:cubicBezTo>
                    <a:pt x="143" y="147"/>
                    <a:pt x="149" y="142"/>
                    <a:pt x="150" y="134"/>
                  </a:cubicBezTo>
                  <a:cubicBezTo>
                    <a:pt x="150" y="131"/>
                    <a:pt x="157" y="77"/>
                    <a:pt x="150" y="18"/>
                  </a:cubicBezTo>
                  <a:cubicBezTo>
                    <a:pt x="149" y="10"/>
                    <a:pt x="141" y="5"/>
                    <a:pt x="134" y="3"/>
                  </a:cubicBezTo>
                  <a:moveTo>
                    <a:pt x="117" y="118"/>
                  </a:moveTo>
                  <a:cubicBezTo>
                    <a:pt x="101" y="120"/>
                    <a:pt x="70" y="121"/>
                    <a:pt x="35" y="118"/>
                  </a:cubicBezTo>
                  <a:cubicBezTo>
                    <a:pt x="32" y="85"/>
                    <a:pt x="33" y="54"/>
                    <a:pt x="35" y="37"/>
                  </a:cubicBezTo>
                  <a:cubicBezTo>
                    <a:pt x="51" y="35"/>
                    <a:pt x="82" y="34"/>
                    <a:pt x="117" y="37"/>
                  </a:cubicBezTo>
                  <a:cubicBezTo>
                    <a:pt x="119" y="70"/>
                    <a:pt x="118" y="101"/>
                    <a:pt x="117" y="118"/>
                  </a:cubicBezTo>
                  <a:close/>
                </a:path>
              </a:pathLst>
            </a:custGeom>
            <a:solidFill>
              <a:schemeClr val="dk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1" name="Google Shape;481;p36"/>
            <p:cNvSpPr/>
            <p:nvPr/>
          </p:nvSpPr>
          <p:spPr>
            <a:xfrm>
              <a:off x="7021800" y="2242800"/>
              <a:ext cx="110520" cy="12600"/>
            </a:xfrm>
            <a:custGeom>
              <a:avLst/>
              <a:gdLst/>
              <a:ahLst/>
              <a:cxnLst/>
              <a:rect l="l" t="t" r="r" b="b"/>
              <a:pathLst>
                <a:path w="307" h="35" extrusionOk="0">
                  <a:moveTo>
                    <a:pt x="307" y="18"/>
                  </a:moveTo>
                  <a:cubicBezTo>
                    <a:pt x="307" y="9"/>
                    <a:pt x="300" y="0"/>
                    <a:pt x="290" y="0"/>
                  </a:cubicBezTo>
                  <a:lnTo>
                    <a:pt x="17" y="0"/>
                  </a:lnTo>
                  <a:cubicBezTo>
                    <a:pt x="9" y="0"/>
                    <a:pt x="0" y="8"/>
                    <a:pt x="0" y="18"/>
                  </a:cubicBezTo>
                  <a:cubicBezTo>
                    <a:pt x="0" y="28"/>
                    <a:pt x="7" y="35"/>
                    <a:pt x="17" y="35"/>
                  </a:cubicBezTo>
                  <a:lnTo>
                    <a:pt x="290" y="35"/>
                  </a:lnTo>
                  <a:cubicBezTo>
                    <a:pt x="298" y="35"/>
                    <a:pt x="307" y="28"/>
                    <a:pt x="307" y="18"/>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36"/>
            <p:cNvSpPr/>
            <p:nvPr/>
          </p:nvSpPr>
          <p:spPr>
            <a:xfrm>
              <a:off x="6972840" y="2242800"/>
              <a:ext cx="33120" cy="12600"/>
            </a:xfrm>
            <a:custGeom>
              <a:avLst/>
              <a:gdLst/>
              <a:ahLst/>
              <a:cxnLst/>
              <a:rect l="l" t="t" r="r" b="b"/>
              <a:pathLst>
                <a:path w="92" h="35" extrusionOk="0">
                  <a:moveTo>
                    <a:pt x="75" y="35"/>
                  </a:moveTo>
                  <a:cubicBezTo>
                    <a:pt x="83" y="35"/>
                    <a:pt x="92" y="28"/>
                    <a:pt x="92" y="18"/>
                  </a:cubicBezTo>
                  <a:cubicBezTo>
                    <a:pt x="92" y="8"/>
                    <a:pt x="85" y="0"/>
                    <a:pt x="75" y="0"/>
                  </a:cubicBezTo>
                  <a:lnTo>
                    <a:pt x="18" y="0"/>
                  </a:lnTo>
                  <a:cubicBezTo>
                    <a:pt x="9" y="0"/>
                    <a:pt x="0" y="8"/>
                    <a:pt x="0" y="18"/>
                  </a:cubicBezTo>
                  <a:cubicBezTo>
                    <a:pt x="0" y="28"/>
                    <a:pt x="8" y="35"/>
                    <a:pt x="18" y="35"/>
                  </a:cubicBezTo>
                  <a:lnTo>
                    <a:pt x="75" y="35"/>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3" name="Google Shape;483;p36"/>
            <p:cNvSpPr/>
            <p:nvPr/>
          </p:nvSpPr>
          <p:spPr>
            <a:xfrm>
              <a:off x="6968880" y="2207160"/>
              <a:ext cx="158760" cy="12600"/>
            </a:xfrm>
            <a:custGeom>
              <a:avLst/>
              <a:gdLst/>
              <a:ahLst/>
              <a:cxnLst/>
              <a:rect l="l" t="t" r="r" b="b"/>
              <a:pathLst>
                <a:path w="441" h="35" extrusionOk="0">
                  <a:moveTo>
                    <a:pt x="424" y="0"/>
                  </a:moveTo>
                  <a:lnTo>
                    <a:pt x="17" y="0"/>
                  </a:lnTo>
                  <a:cubicBezTo>
                    <a:pt x="8" y="0"/>
                    <a:pt x="0" y="8"/>
                    <a:pt x="0" y="18"/>
                  </a:cubicBezTo>
                  <a:cubicBezTo>
                    <a:pt x="0" y="27"/>
                    <a:pt x="7" y="35"/>
                    <a:pt x="17" y="35"/>
                  </a:cubicBezTo>
                  <a:lnTo>
                    <a:pt x="424" y="35"/>
                  </a:lnTo>
                  <a:cubicBezTo>
                    <a:pt x="432" y="35"/>
                    <a:pt x="441" y="28"/>
                    <a:pt x="441" y="18"/>
                  </a:cubicBezTo>
                  <a:cubicBezTo>
                    <a:pt x="440" y="8"/>
                    <a:pt x="432" y="0"/>
                    <a:pt x="424"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4" name="Google Shape;484;p36"/>
            <p:cNvSpPr/>
            <p:nvPr/>
          </p:nvSpPr>
          <p:spPr>
            <a:xfrm>
              <a:off x="6966000" y="2278440"/>
              <a:ext cx="130680" cy="12600"/>
            </a:xfrm>
            <a:custGeom>
              <a:avLst/>
              <a:gdLst/>
              <a:ahLst/>
              <a:cxnLst/>
              <a:rect l="l" t="t" r="r" b="b"/>
              <a:pathLst>
                <a:path w="363" h="35" extrusionOk="0">
                  <a:moveTo>
                    <a:pt x="0" y="18"/>
                  </a:moveTo>
                  <a:cubicBezTo>
                    <a:pt x="0" y="27"/>
                    <a:pt x="8" y="35"/>
                    <a:pt x="18" y="35"/>
                  </a:cubicBezTo>
                  <a:lnTo>
                    <a:pt x="346" y="35"/>
                  </a:lnTo>
                  <a:cubicBezTo>
                    <a:pt x="354" y="35"/>
                    <a:pt x="363" y="28"/>
                    <a:pt x="363" y="18"/>
                  </a:cubicBezTo>
                  <a:cubicBezTo>
                    <a:pt x="363" y="8"/>
                    <a:pt x="356" y="0"/>
                    <a:pt x="346" y="0"/>
                  </a:cubicBezTo>
                  <a:lnTo>
                    <a:pt x="18" y="0"/>
                  </a:lnTo>
                  <a:cubicBezTo>
                    <a:pt x="8" y="0"/>
                    <a:pt x="0" y="9"/>
                    <a:pt x="0" y="18"/>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5" name="Google Shape;485;p36"/>
            <p:cNvSpPr/>
            <p:nvPr/>
          </p:nvSpPr>
          <p:spPr>
            <a:xfrm>
              <a:off x="7112520" y="2278440"/>
              <a:ext cx="12600" cy="12600"/>
            </a:xfrm>
            <a:custGeom>
              <a:avLst/>
              <a:gdLst/>
              <a:ahLst/>
              <a:cxnLst/>
              <a:rect l="l" t="t" r="r" b="b"/>
              <a:pathLst>
                <a:path w="35" h="35" extrusionOk="0">
                  <a:moveTo>
                    <a:pt x="0" y="18"/>
                  </a:moveTo>
                  <a:cubicBezTo>
                    <a:pt x="0" y="27"/>
                    <a:pt x="7" y="35"/>
                    <a:pt x="17" y="35"/>
                  </a:cubicBezTo>
                  <a:cubicBezTo>
                    <a:pt x="26" y="35"/>
                    <a:pt x="35" y="28"/>
                    <a:pt x="35" y="18"/>
                  </a:cubicBezTo>
                  <a:cubicBezTo>
                    <a:pt x="35" y="8"/>
                    <a:pt x="28" y="0"/>
                    <a:pt x="17" y="0"/>
                  </a:cubicBezTo>
                  <a:cubicBezTo>
                    <a:pt x="7" y="0"/>
                    <a:pt x="0" y="9"/>
                    <a:pt x="0" y="18"/>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91" name="Google Shape;434;p36">
            <a:extLst>
              <a:ext uri="{FF2B5EF4-FFF2-40B4-BE49-F238E27FC236}">
                <a16:creationId xmlns:a16="http://schemas.microsoft.com/office/drawing/2014/main" id="{AA74AD2E-6A8C-D9D3-16D3-67928B2E45A5}"/>
              </a:ext>
            </a:extLst>
          </p:cNvPr>
          <p:cNvSpPr txBox="1">
            <a:spLocks noGrp="1"/>
          </p:cNvSpPr>
          <p:nvPr>
            <p:ph type="title"/>
          </p:nvPr>
        </p:nvSpPr>
        <p:spPr>
          <a:xfrm>
            <a:off x="0" y="288814"/>
            <a:ext cx="89184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OTHER EXPERIMENTS</a:t>
            </a:r>
            <a:endParaRPr sz="3200"/>
          </a:p>
        </p:txBody>
      </p:sp>
      <p:grpSp>
        <p:nvGrpSpPr>
          <p:cNvPr id="602" name="Gruppo 601">
            <a:extLst>
              <a:ext uri="{FF2B5EF4-FFF2-40B4-BE49-F238E27FC236}">
                <a16:creationId xmlns:a16="http://schemas.microsoft.com/office/drawing/2014/main" id="{24150BFB-1CBA-8524-D919-0179822532DC}"/>
              </a:ext>
            </a:extLst>
          </p:cNvPr>
          <p:cNvGrpSpPr/>
          <p:nvPr/>
        </p:nvGrpSpPr>
        <p:grpSpPr>
          <a:xfrm>
            <a:off x="631165" y="2089352"/>
            <a:ext cx="248254" cy="361942"/>
            <a:chOff x="631165" y="1936922"/>
            <a:chExt cx="248254" cy="361942"/>
          </a:xfrm>
        </p:grpSpPr>
        <p:sp>
          <p:nvSpPr>
            <p:cNvPr id="593" name="Google Shape;10557;p64">
              <a:extLst>
                <a:ext uri="{FF2B5EF4-FFF2-40B4-BE49-F238E27FC236}">
                  <a16:creationId xmlns:a16="http://schemas.microsoft.com/office/drawing/2014/main" id="{0D6DA8D2-3710-F9A7-CB76-FF7D7CBC4EDC}"/>
                </a:ext>
              </a:extLst>
            </p:cNvPr>
            <p:cNvSpPr/>
            <p:nvPr/>
          </p:nvSpPr>
          <p:spPr>
            <a:xfrm>
              <a:off x="670949" y="193692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558;p64">
              <a:extLst>
                <a:ext uri="{FF2B5EF4-FFF2-40B4-BE49-F238E27FC236}">
                  <a16:creationId xmlns:a16="http://schemas.microsoft.com/office/drawing/2014/main" id="{89F9D8A9-2FCF-56E5-4DD6-21373D656B27}"/>
                </a:ext>
              </a:extLst>
            </p:cNvPr>
            <p:cNvSpPr/>
            <p:nvPr/>
          </p:nvSpPr>
          <p:spPr>
            <a:xfrm>
              <a:off x="750168" y="211276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559;p64">
              <a:extLst>
                <a:ext uri="{FF2B5EF4-FFF2-40B4-BE49-F238E27FC236}">
                  <a16:creationId xmlns:a16="http://schemas.microsoft.com/office/drawing/2014/main" id="{6DABB426-E4F0-183B-17C1-6A859C50BA62}"/>
                </a:ext>
              </a:extLst>
            </p:cNvPr>
            <p:cNvSpPr/>
            <p:nvPr/>
          </p:nvSpPr>
          <p:spPr>
            <a:xfrm>
              <a:off x="699021" y="212413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560;p64">
              <a:extLst>
                <a:ext uri="{FF2B5EF4-FFF2-40B4-BE49-F238E27FC236}">
                  <a16:creationId xmlns:a16="http://schemas.microsoft.com/office/drawing/2014/main" id="{9EDFAB62-3123-857E-E425-447AF2DCE6F5}"/>
                </a:ext>
              </a:extLst>
            </p:cNvPr>
            <p:cNvSpPr/>
            <p:nvPr/>
          </p:nvSpPr>
          <p:spPr>
            <a:xfrm>
              <a:off x="801315" y="212413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561;p64">
              <a:extLst>
                <a:ext uri="{FF2B5EF4-FFF2-40B4-BE49-F238E27FC236}">
                  <a16:creationId xmlns:a16="http://schemas.microsoft.com/office/drawing/2014/main" id="{39842625-EC37-D023-95F1-96EEE7BB6FAB}"/>
                </a:ext>
              </a:extLst>
            </p:cNvPr>
            <p:cNvSpPr/>
            <p:nvPr/>
          </p:nvSpPr>
          <p:spPr>
            <a:xfrm>
              <a:off x="738806" y="226585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562;p64">
              <a:extLst>
                <a:ext uri="{FF2B5EF4-FFF2-40B4-BE49-F238E27FC236}">
                  <a16:creationId xmlns:a16="http://schemas.microsoft.com/office/drawing/2014/main" id="{DE74DB82-774C-24FB-4E70-41DA8BED94B5}"/>
                </a:ext>
              </a:extLst>
            </p:cNvPr>
            <p:cNvSpPr/>
            <p:nvPr/>
          </p:nvSpPr>
          <p:spPr>
            <a:xfrm>
              <a:off x="631165" y="226585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0563;p64">
              <a:extLst>
                <a:ext uri="{FF2B5EF4-FFF2-40B4-BE49-F238E27FC236}">
                  <a16:creationId xmlns:a16="http://schemas.microsoft.com/office/drawing/2014/main" id="{AD281D61-FCE5-D264-B925-19B013E93C00}"/>
                </a:ext>
              </a:extLst>
            </p:cNvPr>
            <p:cNvSpPr/>
            <p:nvPr/>
          </p:nvSpPr>
          <p:spPr>
            <a:xfrm>
              <a:off x="846414" y="226585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0564;p64">
              <a:extLst>
                <a:ext uri="{FF2B5EF4-FFF2-40B4-BE49-F238E27FC236}">
                  <a16:creationId xmlns:a16="http://schemas.microsoft.com/office/drawing/2014/main" id="{7CDE500D-CFB9-A289-2B9B-14255FCF2714}"/>
                </a:ext>
              </a:extLst>
            </p:cNvPr>
            <p:cNvSpPr/>
            <p:nvPr/>
          </p:nvSpPr>
          <p:spPr>
            <a:xfrm>
              <a:off x="662643" y="217527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0565;p64">
              <a:extLst>
                <a:ext uri="{FF2B5EF4-FFF2-40B4-BE49-F238E27FC236}">
                  <a16:creationId xmlns:a16="http://schemas.microsoft.com/office/drawing/2014/main" id="{F2A825C3-1EF6-7290-BAAF-7209B4EFD4A6}"/>
                </a:ext>
              </a:extLst>
            </p:cNvPr>
            <p:cNvSpPr/>
            <p:nvPr/>
          </p:nvSpPr>
          <p:spPr>
            <a:xfrm>
              <a:off x="721364" y="197861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285;p29">
            <a:extLst>
              <a:ext uri="{FF2B5EF4-FFF2-40B4-BE49-F238E27FC236}">
                <a16:creationId xmlns:a16="http://schemas.microsoft.com/office/drawing/2014/main" id="{553A4E73-4322-BDE5-29EB-14BF6A8E65C2}"/>
              </a:ext>
            </a:extLst>
          </p:cNvPr>
          <p:cNvPicPr preferRelativeResize="0"/>
          <p:nvPr/>
        </p:nvPicPr>
        <p:blipFill rotWithShape="1">
          <a:blip r:embed="rId3">
            <a:alphaModFix/>
          </a:blip>
          <a:srcRect l="14302" t="13395" r="14294" b="13403"/>
          <a:stretch/>
        </p:blipFill>
        <p:spPr>
          <a:xfrm>
            <a:off x="4942848" y="1051602"/>
            <a:ext cx="257326" cy="263817"/>
          </a:xfrm>
          <a:prstGeom prst="rect">
            <a:avLst/>
          </a:prstGeom>
          <a:noFill/>
          <a:ln>
            <a:noFill/>
          </a:ln>
        </p:spPr>
      </p:pic>
      <p:pic>
        <p:nvPicPr>
          <p:cNvPr id="6" name="Immagine 5" descr="Immagine che contiene testo, schermata, diagramma, linea&#10;&#10;Descrizione generata automaticamente">
            <a:extLst>
              <a:ext uri="{FF2B5EF4-FFF2-40B4-BE49-F238E27FC236}">
                <a16:creationId xmlns:a16="http://schemas.microsoft.com/office/drawing/2014/main" id="{10FF5744-82C5-F65E-581D-3BF8213E9D1C}"/>
              </a:ext>
            </a:extLst>
          </p:cNvPr>
          <p:cNvPicPr>
            <a:picLocks noChangeAspect="1"/>
          </p:cNvPicPr>
          <p:nvPr/>
        </p:nvPicPr>
        <p:blipFill>
          <a:blip r:embed="rId4">
            <a:duotone>
              <a:prstClr val="black"/>
              <a:schemeClr val="bg1">
                <a:tint val="45000"/>
                <a:satMod val="400000"/>
              </a:schemeClr>
            </a:duotone>
          </a:blip>
          <a:stretch>
            <a:fillRect/>
          </a:stretch>
        </p:blipFill>
        <p:spPr>
          <a:xfrm>
            <a:off x="3085030" y="1223606"/>
            <a:ext cx="5143500" cy="1892300"/>
          </a:xfrm>
          <a:prstGeom prst="rect">
            <a:avLst/>
          </a:prstGeom>
        </p:spPr>
      </p:pic>
    </p:spTree>
    <p:extLst>
      <p:ext uri="{BB962C8B-B14F-4D97-AF65-F5344CB8AC3E}">
        <p14:creationId xmlns:p14="http://schemas.microsoft.com/office/powerpoint/2010/main" val="3537316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51"/>
          <p:cNvSpPr txBox="1">
            <a:spLocks noGrp="1"/>
          </p:cNvSpPr>
          <p:nvPr>
            <p:ph type="title"/>
          </p:nvPr>
        </p:nvSpPr>
        <p:spPr>
          <a:xfrm>
            <a:off x="713250" y="47934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FUTURE WORKS</a:t>
            </a:r>
          </a:p>
        </p:txBody>
      </p:sp>
      <p:sp>
        <p:nvSpPr>
          <p:cNvPr id="2" name="Google Shape;1447;p50">
            <a:extLst>
              <a:ext uri="{FF2B5EF4-FFF2-40B4-BE49-F238E27FC236}">
                <a16:creationId xmlns:a16="http://schemas.microsoft.com/office/drawing/2014/main" id="{3D1CADC8-11CE-F97F-38DD-FA84DEDD2696}"/>
              </a:ext>
            </a:extLst>
          </p:cNvPr>
          <p:cNvSpPr txBox="1"/>
          <p:nvPr/>
        </p:nvSpPr>
        <p:spPr>
          <a:xfrm>
            <a:off x="585888" y="1795650"/>
            <a:ext cx="7704000" cy="1849434"/>
          </a:xfrm>
          <a:prstGeom prst="rect">
            <a:avLst/>
          </a:prstGeom>
          <a:noFill/>
          <a:ln>
            <a:noFill/>
          </a:ln>
        </p:spPr>
        <p:txBody>
          <a:bodyPr spcFirstLastPara="1" wrap="square" lIns="91425" tIns="91425" rIns="91425" bIns="91425" anchor="t" anchorCtr="0">
            <a:noAutofit/>
          </a:bodyPr>
          <a:lstStyle/>
          <a:p>
            <a:pPr marL="381000" indent="-228600">
              <a:buClr>
                <a:schemeClr val="dk2"/>
              </a:buClr>
              <a:buSzPts val="1200"/>
              <a:buFont typeface="+mj-lt"/>
              <a:buAutoNum type="arabicPeriod"/>
            </a:pPr>
            <a:r>
              <a:rPr lang="en-GB" sz="1200">
                <a:solidFill>
                  <a:schemeClr val="dk1"/>
                </a:solidFill>
                <a:latin typeface="Hanken Grotesk"/>
                <a:sym typeface="Hanken Grotesk"/>
              </a:rPr>
              <a:t>Highly imbalanced classes and difficult to balance (increase the dataset), we had to make many trade-off choices.</a:t>
            </a:r>
          </a:p>
          <a:p>
            <a:pPr marL="381000" indent="-228600">
              <a:buClr>
                <a:schemeClr val="dk2"/>
              </a:buClr>
              <a:buSzPts val="1200"/>
              <a:buFont typeface="+mj-lt"/>
              <a:buAutoNum type="arabicPeriod"/>
            </a:pPr>
            <a:endParaRPr lang="en-GB" sz="1200">
              <a:solidFill>
                <a:schemeClr val="dk1"/>
              </a:solidFill>
              <a:latin typeface="Hanken Grotesk"/>
              <a:sym typeface="Hanken Grotesk"/>
            </a:endParaRPr>
          </a:p>
          <a:p>
            <a:pPr marL="381000" indent="-228600">
              <a:buClr>
                <a:schemeClr val="dk2"/>
              </a:buClr>
              <a:buSzPts val="1200"/>
              <a:buFont typeface="+mj-lt"/>
              <a:buAutoNum type="arabicPeriod"/>
            </a:pPr>
            <a:r>
              <a:rPr lang="en-GB" sz="1200">
                <a:solidFill>
                  <a:schemeClr val="dk1"/>
                </a:solidFill>
                <a:latin typeface="Hanken Grotesk"/>
                <a:sym typeface="Hanken Grotesk"/>
              </a:rPr>
              <a:t>Inability to create a validation set to find the hyperparameters, test metrics are biased.</a:t>
            </a:r>
          </a:p>
          <a:p>
            <a:pPr marL="381000" indent="-228600">
              <a:buClr>
                <a:schemeClr val="dk2"/>
              </a:buClr>
              <a:buSzPts val="1200"/>
              <a:buFont typeface="+mj-lt"/>
              <a:buAutoNum type="arabicPeriod"/>
            </a:pPr>
            <a:endParaRPr lang="en-GB" sz="1200">
              <a:solidFill>
                <a:schemeClr val="dk1"/>
              </a:solidFill>
              <a:latin typeface="Hanken Grotesk"/>
              <a:sym typeface="Hanken Grotesk"/>
            </a:endParaRPr>
          </a:p>
          <a:p>
            <a:pPr marL="381000" indent="-228600">
              <a:buClr>
                <a:schemeClr val="dk2"/>
              </a:buClr>
              <a:buSzPts val="1200"/>
              <a:buFont typeface="+mj-lt"/>
              <a:buAutoNum type="arabicPeriod"/>
            </a:pPr>
            <a:r>
              <a:rPr lang="en-GB" sz="1200">
                <a:solidFill>
                  <a:schemeClr val="dk1"/>
                </a:solidFill>
                <a:latin typeface="Hanken Grotesk"/>
                <a:sym typeface="Hanken Grotesk"/>
              </a:rPr>
              <a:t>Evaluate the techniques used with clinicians and their consistency with medical aspects, especially for the explainability phase</a:t>
            </a:r>
          </a:p>
          <a:p>
            <a:pPr marL="381000" indent="-228600">
              <a:buClr>
                <a:schemeClr val="dk2"/>
              </a:buClr>
              <a:buSzPts val="1200"/>
              <a:buFont typeface="+mj-lt"/>
              <a:buAutoNum type="arabicPeriod"/>
            </a:pPr>
            <a:endParaRPr lang="en-GB" sz="1200">
              <a:solidFill>
                <a:schemeClr val="dk1"/>
              </a:solidFill>
              <a:latin typeface="Hanken Grotesk"/>
              <a:sym typeface="Hanken Grotesk"/>
            </a:endParaRPr>
          </a:p>
          <a:p>
            <a:pPr marL="381000" indent="-228600">
              <a:buClr>
                <a:schemeClr val="dk2"/>
              </a:buClr>
              <a:buSzPts val="1200"/>
              <a:buFont typeface="+mj-lt"/>
              <a:buAutoNum type="arabicPeriod"/>
            </a:pPr>
            <a:r>
              <a:rPr lang="en-GB" sz="1200">
                <a:solidFill>
                  <a:schemeClr val="dk1"/>
                </a:solidFill>
                <a:latin typeface="Hanken Grotesk"/>
                <a:sym typeface="Hanken Grotesk"/>
              </a:rPr>
              <a:t>Experiment with other features. MFCC resulted not discriminant for 3 classes</a:t>
            </a:r>
            <a:endParaRPr lang="en-GB" sz="1200" u="sng">
              <a:solidFill>
                <a:schemeClr val="dk1"/>
              </a:solidFill>
              <a:latin typeface="Hanken Grotesk"/>
              <a:ea typeface="Hanken Grotesk"/>
              <a:cs typeface="Hanken Grotesk"/>
              <a:sym typeface="Hanken Grotesk"/>
            </a:endParaRPr>
          </a:p>
        </p:txBody>
      </p:sp>
      <p:pic>
        <p:nvPicPr>
          <p:cNvPr id="3" name="Google Shape;285;p29">
            <a:extLst>
              <a:ext uri="{FF2B5EF4-FFF2-40B4-BE49-F238E27FC236}">
                <a16:creationId xmlns:a16="http://schemas.microsoft.com/office/drawing/2014/main" id="{6E57FD96-B605-D11A-0E2B-0303A53E2372}"/>
              </a:ext>
            </a:extLst>
          </p:cNvPr>
          <p:cNvPicPr preferRelativeResize="0"/>
          <p:nvPr/>
        </p:nvPicPr>
        <p:blipFill rotWithShape="1">
          <a:blip r:embed="rId3">
            <a:alphaModFix/>
          </a:blip>
          <a:srcRect l="14302" t="13395" r="14294" b="13403"/>
          <a:stretch/>
        </p:blipFill>
        <p:spPr>
          <a:xfrm>
            <a:off x="7142057" y="4374096"/>
            <a:ext cx="257326" cy="26381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8"/>
          <p:cNvSpPr txBox="1">
            <a:spLocks noGrp="1"/>
          </p:cNvSpPr>
          <p:nvPr>
            <p:ph type="title"/>
          </p:nvPr>
        </p:nvSpPr>
        <p:spPr>
          <a:xfrm>
            <a:off x="2311855" y="1163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846" name="Google Shape;846;p48"/>
          <p:cNvCxnSpPr/>
          <p:nvPr/>
        </p:nvCxnSpPr>
        <p:spPr>
          <a:xfrm>
            <a:off x="2310518" y="2220375"/>
            <a:ext cx="4451400" cy="0"/>
          </a:xfrm>
          <a:prstGeom prst="straightConnector1">
            <a:avLst/>
          </a:prstGeom>
          <a:noFill/>
          <a:ln w="9525" cap="flat" cmpd="sng">
            <a:solidFill>
              <a:schemeClr val="dk1"/>
            </a:solidFill>
            <a:prstDash val="solid"/>
            <a:round/>
            <a:headEnd type="oval" w="med" len="med"/>
            <a:tailEnd type="oval" w="med" len="med"/>
          </a:ln>
        </p:spPr>
      </p:cxnSp>
      <p:pic>
        <p:nvPicPr>
          <p:cNvPr id="5" name="Immagine 4" descr="Immagine che contiene gatto, mammifero, silhouette&#10;&#10;Descrizione generata automaticamente">
            <a:extLst>
              <a:ext uri="{FF2B5EF4-FFF2-40B4-BE49-F238E27FC236}">
                <a16:creationId xmlns:a16="http://schemas.microsoft.com/office/drawing/2014/main" id="{D9026102-966D-D905-596C-DACC75E7139C}"/>
              </a:ext>
            </a:extLst>
          </p:cNvPr>
          <p:cNvPicPr>
            <a:picLocks noChangeAspect="1"/>
          </p:cNvPicPr>
          <p:nvPr/>
        </p:nvPicPr>
        <p:blipFill>
          <a:blip r:embed="rId3">
            <a:lum bright="70000" contrast="-70000"/>
          </a:blip>
          <a:stretch>
            <a:fillRect/>
          </a:stretch>
        </p:blipFill>
        <p:spPr>
          <a:xfrm>
            <a:off x="3033712" y="2649494"/>
            <a:ext cx="609610" cy="609610"/>
          </a:xfrm>
          <a:prstGeom prst="rect">
            <a:avLst/>
          </a:prstGeom>
        </p:spPr>
      </p:pic>
      <p:pic>
        <p:nvPicPr>
          <p:cNvPr id="8" name="Immagine 7" descr="Immagine che contiene gatto, mammifero, silhouette&#10;&#10;Descrizione generata automaticamente">
            <a:extLst>
              <a:ext uri="{FF2B5EF4-FFF2-40B4-BE49-F238E27FC236}">
                <a16:creationId xmlns:a16="http://schemas.microsoft.com/office/drawing/2014/main" id="{467E0A07-53BC-9D2F-991F-23D1ABFD4692}"/>
              </a:ext>
            </a:extLst>
          </p:cNvPr>
          <p:cNvPicPr>
            <a:picLocks noChangeAspect="1"/>
          </p:cNvPicPr>
          <p:nvPr/>
        </p:nvPicPr>
        <p:blipFill>
          <a:blip r:embed="rId3">
            <a:lum bright="70000" contrast="-70000"/>
          </a:blip>
          <a:stretch>
            <a:fillRect/>
          </a:stretch>
        </p:blipFill>
        <p:spPr>
          <a:xfrm>
            <a:off x="5284946" y="2649494"/>
            <a:ext cx="609610" cy="609610"/>
          </a:xfrm>
          <a:prstGeom prst="rect">
            <a:avLst/>
          </a:prstGeom>
        </p:spPr>
      </p:pic>
      <p:sp>
        <p:nvSpPr>
          <p:cNvPr id="13" name="Google Shape;436;p36">
            <a:extLst>
              <a:ext uri="{FF2B5EF4-FFF2-40B4-BE49-F238E27FC236}">
                <a16:creationId xmlns:a16="http://schemas.microsoft.com/office/drawing/2014/main" id="{733CE241-0096-5F00-7381-4D9594074BD4}"/>
              </a:ext>
            </a:extLst>
          </p:cNvPr>
          <p:cNvSpPr txBox="1">
            <a:spLocks noGrp="1"/>
          </p:cNvSpPr>
          <p:nvPr/>
        </p:nvSpPr>
        <p:spPr>
          <a:xfrm>
            <a:off x="2649586" y="3363344"/>
            <a:ext cx="1377862" cy="3471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l" rtl="0">
              <a:spcBef>
                <a:spcPts val="0"/>
              </a:spcBef>
              <a:spcAft>
                <a:spcPts val="0"/>
              </a:spcAft>
              <a:buNone/>
            </a:pPr>
            <a:r>
              <a:rPr lang="it-IT">
                <a:hlinkClick r:id="rId4"/>
              </a:rPr>
              <a:t>AndreaAlberti07</a:t>
            </a:r>
            <a:endParaRPr lang="it-IT"/>
          </a:p>
        </p:txBody>
      </p:sp>
      <p:sp>
        <p:nvSpPr>
          <p:cNvPr id="14" name="Google Shape;436;p36">
            <a:extLst>
              <a:ext uri="{FF2B5EF4-FFF2-40B4-BE49-F238E27FC236}">
                <a16:creationId xmlns:a16="http://schemas.microsoft.com/office/drawing/2014/main" id="{8A546DDA-92FD-4F4A-2406-09643659D4D0}"/>
              </a:ext>
            </a:extLst>
          </p:cNvPr>
          <p:cNvSpPr txBox="1">
            <a:spLocks noGrp="1"/>
          </p:cNvSpPr>
          <p:nvPr/>
        </p:nvSpPr>
        <p:spPr>
          <a:xfrm>
            <a:off x="5006096" y="3452752"/>
            <a:ext cx="1167309" cy="3471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it-IT">
                <a:hlinkClick r:id="rId5"/>
              </a:rPr>
              <a:t>DavideLigari</a:t>
            </a:r>
            <a:endParaRPr lang="it-IT"/>
          </a:p>
          <a:p>
            <a:pPr marL="0" lvl="0" indent="0" algn="ctr" rtl="0">
              <a:spcBef>
                <a:spcPts val="0"/>
              </a:spcBef>
              <a:spcAft>
                <a:spcPts val="0"/>
              </a:spcAft>
              <a:buNone/>
            </a:pPr>
            <a:endParaRPr lang="it-I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51"/>
          <p:cNvSpPr txBox="1">
            <a:spLocks noGrp="1"/>
          </p:cNvSpPr>
          <p:nvPr>
            <p:ph type="title"/>
          </p:nvPr>
        </p:nvSpPr>
        <p:spPr>
          <a:xfrm>
            <a:off x="713250" y="47934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REFERENCE</a:t>
            </a:r>
            <a:endParaRPr/>
          </a:p>
        </p:txBody>
      </p:sp>
      <p:sp>
        <p:nvSpPr>
          <p:cNvPr id="2" name="Google Shape;1447;p50">
            <a:extLst>
              <a:ext uri="{FF2B5EF4-FFF2-40B4-BE49-F238E27FC236}">
                <a16:creationId xmlns:a16="http://schemas.microsoft.com/office/drawing/2014/main" id="{3D1CADC8-11CE-F97F-38DD-FA84DEDD2696}"/>
              </a:ext>
            </a:extLst>
          </p:cNvPr>
          <p:cNvSpPr txBox="1"/>
          <p:nvPr/>
        </p:nvSpPr>
        <p:spPr>
          <a:xfrm>
            <a:off x="720000" y="1222950"/>
            <a:ext cx="7704000" cy="3773220"/>
          </a:xfrm>
          <a:prstGeom prst="rect">
            <a:avLst/>
          </a:prstGeom>
          <a:noFill/>
          <a:ln>
            <a:noFill/>
          </a:ln>
        </p:spPr>
        <p:txBody>
          <a:bodyPr spcFirstLastPara="1" wrap="square" lIns="91425" tIns="91425" rIns="91425" bIns="91425" anchor="t" anchorCtr="0">
            <a:noAutofit/>
          </a:bodyPr>
          <a:lstStyle/>
          <a:p>
            <a:pPr marL="457200" indent="-304800">
              <a:buClr>
                <a:schemeClr val="dk2"/>
              </a:buClr>
              <a:buSzPts val="1200"/>
              <a:buFont typeface="Hanken Grotesk"/>
              <a:buAutoNum type="arabicPeriod"/>
            </a:pPr>
            <a:r>
              <a:rPr lang="en-GB" sz="1200">
                <a:solidFill>
                  <a:schemeClr val="dk1"/>
                </a:solidFill>
                <a:latin typeface="Hanken Grotesk"/>
                <a:sym typeface="Hanken Grotesk"/>
                <a:hlinkClick r:id="rId3">
                  <a:extLst>
                    <a:ext uri="{A12FA001-AC4F-418D-AE19-62706E023703}">
                      <ahyp:hlinkClr xmlns:ahyp="http://schemas.microsoft.com/office/drawing/2018/hyperlinkcolor" val="tx"/>
                    </a:ext>
                  </a:extLst>
                </a:hlinkClick>
              </a:rPr>
              <a:t>Zhang, W.; Han, J.; Deng, S. Heart Sound Classification Based on Scaled Spectrogram and Tensor Decomposition. Expert Syst. Appl. 2017, 84, 220–231</a:t>
            </a:r>
            <a:endParaRPr lang="en-GB" sz="1200">
              <a:solidFill>
                <a:schemeClr val="dk1"/>
              </a:solidFill>
              <a:latin typeface="Hanken Grotesk"/>
              <a:sym typeface="Hanken Grotesk"/>
            </a:endParaRPr>
          </a:p>
          <a:p>
            <a:pPr marL="457200" indent="-304800">
              <a:buClr>
                <a:schemeClr val="dk2"/>
              </a:buClr>
              <a:buSzPts val="1200"/>
              <a:buFont typeface="Hanken Grotesk"/>
              <a:buAutoNum type="arabicPeriod"/>
            </a:pPr>
            <a:endParaRPr lang="en-GB" sz="1200">
              <a:solidFill>
                <a:schemeClr val="dk1"/>
              </a:solidFill>
              <a:latin typeface="Hanken Grotesk"/>
              <a:sym typeface="Hanken Grotesk"/>
            </a:endParaRPr>
          </a:p>
          <a:p>
            <a:pPr marL="457200" indent="-304800">
              <a:buClr>
                <a:schemeClr val="dk2"/>
              </a:buClr>
              <a:buSzPts val="1200"/>
              <a:buFont typeface="+mj-lt"/>
              <a:buAutoNum type="arabicPeriod"/>
            </a:pPr>
            <a:r>
              <a:rPr lang="en-GB" sz="1200">
                <a:solidFill>
                  <a:schemeClr val="dk1"/>
                </a:solidFill>
                <a:latin typeface="Hanken Grotesk"/>
                <a:ea typeface="Hanken Grotesk"/>
                <a:cs typeface="Hanken Grotesk"/>
                <a:sym typeface="Hanken Grotesk"/>
                <a:hlinkClick r:id="rId4"/>
              </a:rPr>
              <a:t>Shi-Wen Deng, Ji-Qing Han, Towards heart sound classification without segmentation via autocorrelation feature and diffusion maps, Future Generation Computer Systems, 2016</a:t>
            </a: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r>
              <a:rPr lang="en-GB" sz="1200">
                <a:solidFill>
                  <a:schemeClr val="dk1"/>
                </a:solidFill>
                <a:latin typeface="Hanken Grotesk"/>
                <a:ea typeface="Hanken Grotesk"/>
                <a:cs typeface="Hanken Grotesk"/>
                <a:sym typeface="Hanken Grotesk"/>
                <a:hlinkClick r:id="rId5"/>
              </a:rPr>
              <a:t>Raza, A.; Mehmood, A.; Ullah, S.; Ahmad, M.; Choi, G.S.; On, B.-W. Heartbeat Sound Signal Classification Using Deep Learning. Sensors 2019</a:t>
            </a: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r>
              <a:rPr lang="en-GB" sz="1200" err="1">
                <a:solidFill>
                  <a:schemeClr val="dk1"/>
                </a:solidFill>
                <a:latin typeface="Hanken Grotesk"/>
                <a:ea typeface="Hanken Grotesk"/>
                <a:cs typeface="Hanken Grotesk"/>
                <a:sym typeface="Hanken Grotesk"/>
                <a:hlinkClick r:id="rId6"/>
              </a:rPr>
              <a:t>Alafif</a:t>
            </a:r>
            <a:r>
              <a:rPr lang="en-GB" sz="1200">
                <a:solidFill>
                  <a:schemeClr val="dk1"/>
                </a:solidFill>
                <a:latin typeface="Hanken Grotesk"/>
                <a:ea typeface="Hanken Grotesk"/>
                <a:cs typeface="Hanken Grotesk"/>
                <a:sym typeface="Hanken Grotesk"/>
                <a:hlinkClick r:id="rId6"/>
              </a:rPr>
              <a:t> T., </a:t>
            </a:r>
            <a:r>
              <a:rPr lang="en-GB" sz="1200" err="1">
                <a:solidFill>
                  <a:schemeClr val="dk1"/>
                </a:solidFill>
                <a:latin typeface="Hanken Grotesk"/>
                <a:ea typeface="Hanken Grotesk"/>
                <a:cs typeface="Hanken Grotesk"/>
                <a:sym typeface="Hanken Grotesk"/>
                <a:hlinkClick r:id="rId6"/>
              </a:rPr>
              <a:t>Boulares</a:t>
            </a:r>
            <a:r>
              <a:rPr lang="en-GB" sz="1200">
                <a:solidFill>
                  <a:schemeClr val="dk1"/>
                </a:solidFill>
                <a:latin typeface="Hanken Grotesk"/>
                <a:ea typeface="Hanken Grotesk"/>
                <a:cs typeface="Hanken Grotesk"/>
                <a:sym typeface="Hanken Grotesk"/>
                <a:hlinkClick r:id="rId6"/>
              </a:rPr>
              <a:t> M., </a:t>
            </a:r>
            <a:r>
              <a:rPr lang="en-GB" sz="1200" err="1">
                <a:solidFill>
                  <a:schemeClr val="dk1"/>
                </a:solidFill>
                <a:latin typeface="Hanken Grotesk"/>
                <a:ea typeface="Hanken Grotesk"/>
                <a:cs typeface="Hanken Grotesk"/>
                <a:sym typeface="Hanken Grotesk"/>
                <a:hlinkClick r:id="rId6"/>
              </a:rPr>
              <a:t>Barnawi</a:t>
            </a:r>
            <a:r>
              <a:rPr lang="en-GB" sz="1200">
                <a:solidFill>
                  <a:schemeClr val="dk1"/>
                </a:solidFill>
                <a:latin typeface="Hanken Grotesk"/>
                <a:ea typeface="Hanken Grotesk"/>
                <a:cs typeface="Hanken Grotesk"/>
                <a:sym typeface="Hanken Grotesk"/>
                <a:hlinkClick r:id="rId6"/>
              </a:rPr>
              <a:t> A., </a:t>
            </a:r>
            <a:r>
              <a:rPr lang="en-GB" sz="1200" err="1">
                <a:solidFill>
                  <a:schemeClr val="dk1"/>
                </a:solidFill>
                <a:latin typeface="Hanken Grotesk"/>
                <a:ea typeface="Hanken Grotesk"/>
                <a:cs typeface="Hanken Grotesk"/>
                <a:sym typeface="Hanken Grotesk"/>
                <a:hlinkClick r:id="rId6"/>
              </a:rPr>
              <a:t>Alafif</a:t>
            </a:r>
            <a:r>
              <a:rPr lang="en-GB" sz="1200">
                <a:solidFill>
                  <a:schemeClr val="dk1"/>
                </a:solidFill>
                <a:latin typeface="Hanken Grotesk"/>
                <a:ea typeface="Hanken Grotesk"/>
                <a:cs typeface="Hanken Grotesk"/>
                <a:sym typeface="Hanken Grotesk"/>
                <a:hlinkClick r:id="rId6"/>
              </a:rPr>
              <a:t> T., </a:t>
            </a:r>
            <a:r>
              <a:rPr lang="en-GB" sz="1200" err="1">
                <a:solidFill>
                  <a:schemeClr val="dk1"/>
                </a:solidFill>
                <a:latin typeface="Hanken Grotesk"/>
                <a:ea typeface="Hanken Grotesk"/>
                <a:cs typeface="Hanken Grotesk"/>
                <a:sym typeface="Hanken Grotesk"/>
                <a:hlinkClick r:id="rId6"/>
              </a:rPr>
              <a:t>Althobaiti</a:t>
            </a:r>
            <a:r>
              <a:rPr lang="en-GB" sz="1200">
                <a:solidFill>
                  <a:schemeClr val="dk1"/>
                </a:solidFill>
                <a:latin typeface="Hanken Grotesk"/>
                <a:ea typeface="Hanken Grotesk"/>
                <a:cs typeface="Hanken Grotesk"/>
                <a:sym typeface="Hanken Grotesk"/>
                <a:hlinkClick r:id="rId6"/>
              </a:rPr>
              <a:t> H., </a:t>
            </a:r>
            <a:r>
              <a:rPr lang="en-GB" sz="1200" err="1">
                <a:solidFill>
                  <a:schemeClr val="dk1"/>
                </a:solidFill>
                <a:latin typeface="Hanken Grotesk"/>
                <a:ea typeface="Hanken Grotesk"/>
                <a:cs typeface="Hanken Grotesk"/>
                <a:sym typeface="Hanken Grotesk"/>
                <a:hlinkClick r:id="rId6"/>
              </a:rPr>
              <a:t>Alferaidi</a:t>
            </a:r>
            <a:r>
              <a:rPr lang="en-GB" sz="1200">
                <a:solidFill>
                  <a:schemeClr val="dk1"/>
                </a:solidFill>
                <a:latin typeface="Hanken Grotesk"/>
                <a:ea typeface="Hanken Grotesk"/>
                <a:cs typeface="Hanken Grotesk"/>
                <a:sym typeface="Hanken Grotesk"/>
                <a:hlinkClick r:id="rId6"/>
              </a:rPr>
              <a:t> A. Normal and Abnormal Heart Rates Recognition Using Transfer Learning; 2020</a:t>
            </a: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r>
              <a:rPr lang="en-GB" sz="1200">
                <a:solidFill>
                  <a:schemeClr val="dk1"/>
                </a:solidFill>
                <a:latin typeface="Hanken Grotesk"/>
                <a:ea typeface="Hanken Grotesk"/>
                <a:cs typeface="Hanken Grotesk"/>
                <a:sym typeface="Hanken Grotesk"/>
                <a:hlinkClick r:id="rId7"/>
              </a:rPr>
              <a:t>Noman F., Ting C.-M., Salleh S.-H., </a:t>
            </a:r>
            <a:r>
              <a:rPr lang="en-GB" sz="1200" err="1">
                <a:solidFill>
                  <a:schemeClr val="dk1"/>
                </a:solidFill>
                <a:latin typeface="Hanken Grotesk"/>
                <a:ea typeface="Hanken Grotesk"/>
                <a:cs typeface="Hanken Grotesk"/>
                <a:sym typeface="Hanken Grotesk"/>
                <a:hlinkClick r:id="rId7"/>
              </a:rPr>
              <a:t>Ombao</a:t>
            </a:r>
            <a:r>
              <a:rPr lang="en-GB" sz="1200">
                <a:solidFill>
                  <a:schemeClr val="dk1"/>
                </a:solidFill>
                <a:latin typeface="Hanken Grotesk"/>
                <a:ea typeface="Hanken Grotesk"/>
                <a:cs typeface="Hanken Grotesk"/>
                <a:sym typeface="Hanken Grotesk"/>
                <a:hlinkClick r:id="rId7"/>
              </a:rPr>
              <a:t> H. Short-segment heart sound classification Using an ensemble of deep convolutional neural networks; 2019</a:t>
            </a:r>
            <a:endParaRPr lang="en-GB" sz="1200">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endParaRPr lang="en-GB" sz="1200" u="sng">
              <a:solidFill>
                <a:schemeClr val="dk1"/>
              </a:solidFill>
              <a:latin typeface="Hanken Grotesk"/>
              <a:ea typeface="Hanken Grotesk"/>
              <a:cs typeface="Hanken Grotesk"/>
              <a:sym typeface="Hanken Grotesk"/>
            </a:endParaRPr>
          </a:p>
          <a:p>
            <a:pPr marL="457200" indent="-304800">
              <a:buClr>
                <a:schemeClr val="dk2"/>
              </a:buClr>
              <a:buSzPts val="1200"/>
              <a:buFont typeface="+mj-lt"/>
              <a:buAutoNum type="arabicPeriod"/>
            </a:pPr>
            <a:r>
              <a:rPr lang="en-GB" sz="1200" u="sng">
                <a:solidFill>
                  <a:schemeClr val="dk1"/>
                </a:solidFill>
                <a:latin typeface="Hanken Grotesk"/>
                <a:ea typeface="Hanken Grotesk"/>
                <a:cs typeface="Hanken Grotesk"/>
                <a:sym typeface="Hanken Grotesk"/>
              </a:rPr>
              <a:t> </a:t>
            </a:r>
            <a:r>
              <a:rPr lang="en-GB" sz="1200" u="sng">
                <a:solidFill>
                  <a:schemeClr val="dk1"/>
                </a:solidFill>
                <a:latin typeface="Hanken Grotesk"/>
                <a:ea typeface="Hanken Grotesk"/>
                <a:cs typeface="Hanken Grotesk"/>
                <a:sym typeface="Hanken Grotesk"/>
                <a:hlinkClick r:id="rId8"/>
              </a:rPr>
              <a:t>Chen L., Ren J., Hao Y., Hu X. The Diagnosis for the Extrasystole Heart Sound Signals Based on the Deep Learning. J. Med. Imaging Health Inform. 2018</a:t>
            </a:r>
            <a:endParaRPr lang="en-GB" sz="1200" u="sng">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143092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 name="Google Shape;285;p29">
            <a:extLst>
              <a:ext uri="{FF2B5EF4-FFF2-40B4-BE49-F238E27FC236}">
                <a16:creationId xmlns:a16="http://schemas.microsoft.com/office/drawing/2014/main" id="{42280D11-279B-5087-379B-925FFD26E4B6}"/>
              </a:ext>
            </a:extLst>
          </p:cNvPr>
          <p:cNvPicPr preferRelativeResize="0"/>
          <p:nvPr/>
        </p:nvPicPr>
        <p:blipFill rotWithShape="1">
          <a:blip r:embed="rId3">
            <a:alphaModFix/>
          </a:blip>
          <a:srcRect l="14302" t="13395" r="14294" b="13403"/>
          <a:stretch/>
        </p:blipFill>
        <p:spPr>
          <a:xfrm>
            <a:off x="6587320" y="765252"/>
            <a:ext cx="831511" cy="926540"/>
          </a:xfrm>
          <a:prstGeom prst="rect">
            <a:avLst/>
          </a:prstGeom>
          <a:noFill/>
          <a:ln>
            <a:noFill/>
          </a:ln>
        </p:spPr>
      </p:pic>
      <p:pic>
        <p:nvPicPr>
          <p:cNvPr id="2" name="Google Shape;325;p32">
            <a:extLst>
              <a:ext uri="{FF2B5EF4-FFF2-40B4-BE49-F238E27FC236}">
                <a16:creationId xmlns:a16="http://schemas.microsoft.com/office/drawing/2014/main" id="{A02900B4-4A67-16E2-531C-938E06DBE8AF}"/>
              </a:ext>
            </a:extLst>
          </p:cNvPr>
          <p:cNvPicPr preferRelativeResize="0">
            <a:picLocks/>
          </p:cNvPicPr>
          <p:nvPr/>
        </p:nvPicPr>
        <p:blipFill rotWithShape="1">
          <a:blip r:embed="rId4"/>
          <a:srcRect l="621" r="318"/>
          <a:stretch/>
        </p:blipFill>
        <p:spPr>
          <a:xfrm>
            <a:off x="4096512" y="1337015"/>
            <a:ext cx="4370832" cy="3346344"/>
          </a:xfrm>
          <a:prstGeom prst="roundRect">
            <a:avLst>
              <a:gd name="adj" fmla="val 16667"/>
            </a:avLst>
          </a:prstGeom>
          <a:noFill/>
          <a:ln>
            <a:noFill/>
          </a:ln>
        </p:spPr>
      </p:pic>
      <p:sp>
        <p:nvSpPr>
          <p:cNvPr id="38" name="Google Shape;575;p38">
            <a:extLst>
              <a:ext uri="{FF2B5EF4-FFF2-40B4-BE49-F238E27FC236}">
                <a16:creationId xmlns:a16="http://schemas.microsoft.com/office/drawing/2014/main" id="{96241C2E-EE55-1AA0-3143-495896A70844}"/>
              </a:ext>
            </a:extLst>
          </p:cNvPr>
          <p:cNvSpPr txBox="1">
            <a:spLocks noGrp="1"/>
          </p:cNvSpPr>
          <p:nvPr/>
        </p:nvSpPr>
        <p:spPr>
          <a:xfrm>
            <a:off x="408037" y="1779963"/>
            <a:ext cx="3401978" cy="295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6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en"/>
              <a:t>Death cause in the world</a:t>
            </a:r>
            <a:endParaRPr/>
          </a:p>
        </p:txBody>
      </p:sp>
      <p:sp>
        <p:nvSpPr>
          <p:cNvPr id="39" name="Google Shape;577;p38">
            <a:extLst>
              <a:ext uri="{FF2B5EF4-FFF2-40B4-BE49-F238E27FC236}">
                <a16:creationId xmlns:a16="http://schemas.microsoft.com/office/drawing/2014/main" id="{51BA27DA-5772-C29A-C593-D14B34F026AC}"/>
              </a:ext>
            </a:extLst>
          </p:cNvPr>
          <p:cNvSpPr txBox="1">
            <a:spLocks noGrp="1"/>
          </p:cNvSpPr>
          <p:nvPr/>
        </p:nvSpPr>
        <p:spPr>
          <a:xfrm>
            <a:off x="408037" y="1228522"/>
            <a:ext cx="3401978" cy="5514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9pPr>
          </a:lstStyle>
          <a:p>
            <a:pPr marL="0" lvl="0" indent="0" algn="ctr" rtl="0">
              <a:spcBef>
                <a:spcPts val="0"/>
              </a:spcBef>
              <a:spcAft>
                <a:spcPts val="0"/>
              </a:spcAft>
              <a:buNone/>
            </a:pPr>
            <a:r>
              <a:rPr lang="en" sz="3200"/>
              <a:t>1</a:t>
            </a:r>
            <a:r>
              <a:rPr lang="en-GB" sz="3200" baseline="30000" err="1"/>
              <a:t>st</a:t>
            </a:r>
            <a:endParaRPr lang="en-GB" sz="3200" baseline="30000"/>
          </a:p>
        </p:txBody>
      </p:sp>
      <p:cxnSp>
        <p:nvCxnSpPr>
          <p:cNvPr id="40" name="Google Shape;581;p38">
            <a:extLst>
              <a:ext uri="{FF2B5EF4-FFF2-40B4-BE49-F238E27FC236}">
                <a16:creationId xmlns:a16="http://schemas.microsoft.com/office/drawing/2014/main" id="{5DEFA77A-FDBD-A9F7-A481-1FFD4815CAF0}"/>
              </a:ext>
            </a:extLst>
          </p:cNvPr>
          <p:cNvCxnSpPr>
            <a:cxnSpLocks/>
          </p:cNvCxnSpPr>
          <p:nvPr/>
        </p:nvCxnSpPr>
        <p:spPr>
          <a:xfrm>
            <a:off x="834358" y="1749483"/>
            <a:ext cx="2506698" cy="0"/>
          </a:xfrm>
          <a:prstGeom prst="straightConnector1">
            <a:avLst/>
          </a:prstGeom>
          <a:noFill/>
          <a:ln w="9525" cap="flat" cmpd="sng">
            <a:solidFill>
              <a:schemeClr val="dk1"/>
            </a:solidFill>
            <a:prstDash val="solid"/>
            <a:round/>
            <a:headEnd type="oval" w="med" len="med"/>
            <a:tailEnd type="oval" w="med" len="med"/>
          </a:ln>
        </p:spPr>
      </p:cxnSp>
      <p:sp>
        <p:nvSpPr>
          <p:cNvPr id="43" name="Google Shape;575;p38">
            <a:extLst>
              <a:ext uri="{FF2B5EF4-FFF2-40B4-BE49-F238E27FC236}">
                <a16:creationId xmlns:a16="http://schemas.microsoft.com/office/drawing/2014/main" id="{40384925-CFB3-F600-F5D4-B91E3E412DB8}"/>
              </a:ext>
            </a:extLst>
          </p:cNvPr>
          <p:cNvSpPr txBox="1">
            <a:spLocks noGrp="1"/>
          </p:cNvSpPr>
          <p:nvPr/>
        </p:nvSpPr>
        <p:spPr>
          <a:xfrm>
            <a:off x="408037" y="3017807"/>
            <a:ext cx="3401978" cy="295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6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en"/>
              <a:t>Average deaths per day</a:t>
            </a:r>
            <a:endParaRPr/>
          </a:p>
        </p:txBody>
      </p:sp>
      <p:sp>
        <p:nvSpPr>
          <p:cNvPr id="44" name="Google Shape;577;p38">
            <a:extLst>
              <a:ext uri="{FF2B5EF4-FFF2-40B4-BE49-F238E27FC236}">
                <a16:creationId xmlns:a16="http://schemas.microsoft.com/office/drawing/2014/main" id="{668BDCD0-3597-4A8A-09E5-CFEA51863263}"/>
              </a:ext>
            </a:extLst>
          </p:cNvPr>
          <p:cNvSpPr txBox="1">
            <a:spLocks noGrp="1"/>
          </p:cNvSpPr>
          <p:nvPr/>
        </p:nvSpPr>
        <p:spPr>
          <a:xfrm>
            <a:off x="408037" y="2466366"/>
            <a:ext cx="3401978" cy="5514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9pPr>
          </a:lstStyle>
          <a:p>
            <a:pPr marL="0" lvl="0" indent="0" algn="ctr" rtl="0">
              <a:spcBef>
                <a:spcPts val="0"/>
              </a:spcBef>
              <a:spcAft>
                <a:spcPts val="0"/>
              </a:spcAft>
              <a:buNone/>
            </a:pPr>
            <a:r>
              <a:rPr lang="en" sz="3200"/>
              <a:t>50.850</a:t>
            </a:r>
            <a:endParaRPr sz="3200"/>
          </a:p>
        </p:txBody>
      </p:sp>
      <p:cxnSp>
        <p:nvCxnSpPr>
          <p:cNvPr id="45" name="Google Shape;581;p38">
            <a:extLst>
              <a:ext uri="{FF2B5EF4-FFF2-40B4-BE49-F238E27FC236}">
                <a16:creationId xmlns:a16="http://schemas.microsoft.com/office/drawing/2014/main" id="{C0AD6EB3-B4CD-CF80-35A1-7734A5898898}"/>
              </a:ext>
            </a:extLst>
          </p:cNvPr>
          <p:cNvCxnSpPr>
            <a:cxnSpLocks/>
          </p:cNvCxnSpPr>
          <p:nvPr/>
        </p:nvCxnSpPr>
        <p:spPr>
          <a:xfrm>
            <a:off x="834358" y="3010187"/>
            <a:ext cx="2506698" cy="0"/>
          </a:xfrm>
          <a:prstGeom prst="straightConnector1">
            <a:avLst/>
          </a:prstGeom>
          <a:noFill/>
          <a:ln w="9525" cap="flat" cmpd="sng">
            <a:solidFill>
              <a:schemeClr val="dk1"/>
            </a:solidFill>
            <a:prstDash val="solid"/>
            <a:round/>
            <a:headEnd type="oval" w="med" len="med"/>
            <a:tailEnd type="oval" w="med" len="med"/>
          </a:ln>
        </p:spPr>
      </p:cxnSp>
      <p:sp>
        <p:nvSpPr>
          <p:cNvPr id="46" name="Google Shape;575;p38">
            <a:extLst>
              <a:ext uri="{FF2B5EF4-FFF2-40B4-BE49-F238E27FC236}">
                <a16:creationId xmlns:a16="http://schemas.microsoft.com/office/drawing/2014/main" id="{4C1CD2CD-60BB-FE64-622A-930F484F6673}"/>
              </a:ext>
            </a:extLst>
          </p:cNvPr>
          <p:cNvSpPr txBox="1">
            <a:spLocks noGrp="1"/>
          </p:cNvSpPr>
          <p:nvPr/>
        </p:nvSpPr>
        <p:spPr>
          <a:xfrm>
            <a:off x="408037" y="4307800"/>
            <a:ext cx="3401978" cy="295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6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ctr" rtl="0">
              <a:spcBef>
                <a:spcPts val="0"/>
              </a:spcBef>
              <a:spcAft>
                <a:spcPts val="0"/>
              </a:spcAft>
              <a:buNone/>
            </a:pPr>
            <a:r>
              <a:rPr lang="en" sz="1400"/>
              <a:t>Death</a:t>
            </a:r>
            <a:r>
              <a:rPr lang="en"/>
              <a:t> per year</a:t>
            </a:r>
            <a:endParaRPr/>
          </a:p>
        </p:txBody>
      </p:sp>
      <p:sp>
        <p:nvSpPr>
          <p:cNvPr id="47" name="Google Shape;577;p38">
            <a:extLst>
              <a:ext uri="{FF2B5EF4-FFF2-40B4-BE49-F238E27FC236}">
                <a16:creationId xmlns:a16="http://schemas.microsoft.com/office/drawing/2014/main" id="{F1EB7F95-14BE-C9D2-52F5-EDD4F4168B96}"/>
              </a:ext>
            </a:extLst>
          </p:cNvPr>
          <p:cNvSpPr txBox="1">
            <a:spLocks noGrp="1"/>
          </p:cNvSpPr>
          <p:nvPr/>
        </p:nvSpPr>
        <p:spPr>
          <a:xfrm>
            <a:off x="408037" y="3756359"/>
            <a:ext cx="3401978" cy="5514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500"/>
              <a:buFont typeface="Syne"/>
              <a:buNone/>
              <a:defRPr sz="4500" b="1" i="0" u="none" strike="noStrike" cap="none">
                <a:solidFill>
                  <a:schemeClr val="dk1"/>
                </a:solidFill>
                <a:latin typeface="Syne"/>
                <a:ea typeface="Syne"/>
                <a:cs typeface="Syne"/>
                <a:sym typeface="Syne"/>
              </a:defRPr>
            </a:lvl9pPr>
          </a:lstStyle>
          <a:p>
            <a:pPr marL="0" lvl="0" indent="0" algn="ctr" rtl="0">
              <a:spcBef>
                <a:spcPts val="0"/>
              </a:spcBef>
              <a:spcAft>
                <a:spcPts val="0"/>
              </a:spcAft>
              <a:buNone/>
            </a:pPr>
            <a:r>
              <a:rPr lang="en" sz="3200"/>
              <a:t>18,5 M</a:t>
            </a:r>
            <a:endParaRPr sz="3200"/>
          </a:p>
        </p:txBody>
      </p:sp>
      <p:cxnSp>
        <p:nvCxnSpPr>
          <p:cNvPr id="48" name="Google Shape;581;p38">
            <a:extLst>
              <a:ext uri="{FF2B5EF4-FFF2-40B4-BE49-F238E27FC236}">
                <a16:creationId xmlns:a16="http://schemas.microsoft.com/office/drawing/2014/main" id="{EB179305-D268-7659-C0EA-513CAC87ADC8}"/>
              </a:ext>
            </a:extLst>
          </p:cNvPr>
          <p:cNvCxnSpPr>
            <a:cxnSpLocks/>
          </p:cNvCxnSpPr>
          <p:nvPr/>
        </p:nvCxnSpPr>
        <p:spPr>
          <a:xfrm>
            <a:off x="834358" y="4307800"/>
            <a:ext cx="2506698" cy="0"/>
          </a:xfrm>
          <a:prstGeom prst="straightConnector1">
            <a:avLst/>
          </a:prstGeom>
          <a:noFill/>
          <a:ln w="9525" cap="flat" cmpd="sng">
            <a:solidFill>
              <a:schemeClr val="dk1"/>
            </a:solidFill>
            <a:prstDash val="solid"/>
            <a:round/>
            <a:headEnd type="oval" w="med" len="med"/>
            <a:tailEnd type="oval" w="med" len="med"/>
          </a:ln>
        </p:spPr>
      </p:cxnSp>
      <p:sp>
        <p:nvSpPr>
          <p:cNvPr id="49" name="Google Shape;339;p34">
            <a:extLst>
              <a:ext uri="{FF2B5EF4-FFF2-40B4-BE49-F238E27FC236}">
                <a16:creationId xmlns:a16="http://schemas.microsoft.com/office/drawing/2014/main" id="{2EF76A4B-C1D1-32FB-E354-37B0DF237D6A}"/>
              </a:ext>
            </a:extLst>
          </p:cNvPr>
          <p:cNvSpPr txBox="1">
            <a:spLocks/>
          </p:cNvSpPr>
          <p:nvPr/>
        </p:nvSpPr>
        <p:spPr>
          <a:xfrm>
            <a:off x="720000" y="3871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2pPr>
            <a:lvl3pPr marR="0" lvl="2"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3pPr>
            <a:lvl4pPr marR="0" lvl="3"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4pPr>
            <a:lvl5pPr marR="0" lvl="4"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5pPr>
            <a:lvl6pPr marR="0" lvl="5"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6pPr>
            <a:lvl7pPr marR="0" lvl="6"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7pPr>
            <a:lvl8pPr marR="0" lvl="7"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8pPr>
            <a:lvl9pPr marR="0" lvl="8" algn="l" rtl="0">
              <a:lnSpc>
                <a:spcPct val="100000"/>
              </a:lnSpc>
              <a:spcBef>
                <a:spcPts val="0"/>
              </a:spcBef>
              <a:spcAft>
                <a:spcPts val="0"/>
              </a:spcAft>
              <a:buClr>
                <a:schemeClr val="dk1"/>
              </a:buClr>
              <a:buSzPts val="2700"/>
              <a:buFont typeface="Syne"/>
              <a:buNone/>
              <a:defRPr sz="2700" b="1" i="0" u="none" strike="noStrike" cap="none">
                <a:solidFill>
                  <a:schemeClr val="dk1"/>
                </a:solidFill>
                <a:latin typeface="Syne"/>
                <a:ea typeface="Syne"/>
                <a:cs typeface="Syne"/>
                <a:sym typeface="Syne"/>
              </a:defRPr>
            </a:lvl9pPr>
          </a:lstStyle>
          <a:p>
            <a:r>
              <a:rPr lang="it-IT" sz="3200"/>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1"/>
          <p:cNvSpPr txBox="1">
            <a:spLocks noGrp="1"/>
          </p:cNvSpPr>
          <p:nvPr>
            <p:ph type="title"/>
          </p:nvPr>
        </p:nvSpPr>
        <p:spPr>
          <a:xfrm>
            <a:off x="719963" y="33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t>STATE OF ART</a:t>
            </a:r>
          </a:p>
        </p:txBody>
      </p:sp>
      <p:graphicFrame>
        <p:nvGraphicFramePr>
          <p:cNvPr id="615" name="Google Shape;615;p41"/>
          <p:cNvGraphicFramePr/>
          <p:nvPr>
            <p:extLst>
              <p:ext uri="{D42A27DB-BD31-4B8C-83A1-F6EECF244321}">
                <p14:modId xmlns:p14="http://schemas.microsoft.com/office/powerpoint/2010/main" val="2278765043"/>
              </p:ext>
            </p:extLst>
          </p:nvPr>
        </p:nvGraphicFramePr>
        <p:xfrm>
          <a:off x="314827" y="1177613"/>
          <a:ext cx="8492289" cy="2982270"/>
        </p:xfrm>
        <a:graphic>
          <a:graphicData uri="http://schemas.openxmlformats.org/drawingml/2006/table">
            <a:tbl>
              <a:tblPr>
                <a:noFill/>
                <a:tableStyleId>{AE75E184-C8AD-4938-A6A4-8F5E1502CFA3}</a:tableStyleId>
              </a:tblPr>
              <a:tblGrid>
                <a:gridCol w="1391579">
                  <a:extLst>
                    <a:ext uri="{9D8B030D-6E8A-4147-A177-3AD203B41FA5}">
                      <a16:colId xmlns:a16="http://schemas.microsoft.com/office/drawing/2014/main" val="20000"/>
                    </a:ext>
                  </a:extLst>
                </a:gridCol>
                <a:gridCol w="2065494">
                  <a:extLst>
                    <a:ext uri="{9D8B030D-6E8A-4147-A177-3AD203B41FA5}">
                      <a16:colId xmlns:a16="http://schemas.microsoft.com/office/drawing/2014/main" val="20002"/>
                    </a:ext>
                  </a:extLst>
                </a:gridCol>
                <a:gridCol w="1888958">
                  <a:extLst>
                    <a:ext uri="{9D8B030D-6E8A-4147-A177-3AD203B41FA5}">
                      <a16:colId xmlns:a16="http://schemas.microsoft.com/office/drawing/2014/main" val="20003"/>
                    </a:ext>
                  </a:extLst>
                </a:gridCol>
                <a:gridCol w="1263316">
                  <a:extLst>
                    <a:ext uri="{9D8B030D-6E8A-4147-A177-3AD203B41FA5}">
                      <a16:colId xmlns:a16="http://schemas.microsoft.com/office/drawing/2014/main" val="20004"/>
                    </a:ext>
                  </a:extLst>
                </a:gridCol>
                <a:gridCol w="745958">
                  <a:extLst>
                    <a:ext uri="{9D8B030D-6E8A-4147-A177-3AD203B41FA5}">
                      <a16:colId xmlns:a16="http://schemas.microsoft.com/office/drawing/2014/main" val="20005"/>
                    </a:ext>
                  </a:extLst>
                </a:gridCol>
                <a:gridCol w="1136984">
                  <a:extLst>
                    <a:ext uri="{9D8B030D-6E8A-4147-A177-3AD203B41FA5}">
                      <a16:colId xmlns:a16="http://schemas.microsoft.com/office/drawing/2014/main" val="20006"/>
                    </a:ext>
                  </a:extLst>
                </a:gridCol>
              </a:tblGrid>
              <a:tr h="4917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b="1">
                          <a:solidFill>
                            <a:schemeClr val="dk2"/>
                          </a:solidFill>
                          <a:latin typeface="Syne"/>
                          <a:ea typeface="Syne"/>
                          <a:cs typeface="Syne"/>
                          <a:sym typeface="Syne"/>
                        </a:rPr>
                        <a:t>AUTHORS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2"/>
                          </a:solidFill>
                          <a:latin typeface="Syne"/>
                          <a:ea typeface="Syne"/>
                          <a:cs typeface="Syne"/>
                          <a:sym typeface="Syne"/>
                        </a:rPr>
                        <a:t>MODELS</a:t>
                      </a:r>
                      <a:endParaRPr sz="1000" b="1">
                        <a:solidFill>
                          <a:schemeClr val="dk2"/>
                        </a:solidFill>
                        <a:latin typeface="Syne"/>
                        <a:ea typeface="Syne"/>
                        <a:cs typeface="Syne"/>
                        <a:sym typeface="Syne"/>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000" b="1">
                          <a:solidFill>
                            <a:schemeClr val="dk2"/>
                          </a:solidFill>
                          <a:latin typeface="Syne"/>
                          <a:ea typeface="Syne"/>
                          <a:cs typeface="Syne"/>
                          <a:sym typeface="Syne"/>
                        </a:rPr>
                        <a:t>FEATURES</a:t>
                      </a:r>
                      <a:endParaRPr sz="1000" b="1">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2"/>
                          </a:solidFill>
                          <a:latin typeface="Syne"/>
                          <a:ea typeface="Syne"/>
                          <a:cs typeface="Syne"/>
                          <a:sym typeface="Syne"/>
                        </a:rPr>
                        <a:t>RESULTS</a:t>
                      </a:r>
                      <a:endParaRPr sz="1000" b="1">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2"/>
                          </a:solidFill>
                          <a:latin typeface="Syne"/>
                          <a:ea typeface="Syne"/>
                          <a:cs typeface="Syne"/>
                          <a:sym typeface="Syne"/>
                        </a:rPr>
                        <a:t>ANNO</a:t>
                      </a:r>
                      <a:endParaRPr sz="1000" b="1">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it-IT" sz="1000" b="1">
                          <a:solidFill>
                            <a:schemeClr val="dk2"/>
                          </a:solidFill>
                          <a:latin typeface="Syne"/>
                          <a:ea typeface="Syne"/>
                          <a:cs typeface="Syne"/>
                          <a:sym typeface="Syne"/>
                        </a:rPr>
                        <a:t>DATASET</a:t>
                      </a:r>
                      <a:endParaRPr sz="1000" b="1">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3250">
                <a:tc>
                  <a:txBody>
                    <a:bodyPr/>
                    <a:lstStyle/>
                    <a:p>
                      <a:pPr marL="0" lvl="0" indent="0" algn="l" rtl="0">
                        <a:spcBef>
                          <a:spcPts val="0"/>
                        </a:spcBef>
                        <a:spcAft>
                          <a:spcPts val="0"/>
                        </a:spcAft>
                        <a:buNone/>
                      </a:pPr>
                      <a:r>
                        <a:rPr lang="en-GB" sz="1000" b="1">
                          <a:solidFill>
                            <a:schemeClr val="dk2"/>
                          </a:solidFill>
                          <a:latin typeface="Syne"/>
                          <a:ea typeface="Syne"/>
                          <a:cs typeface="Syne"/>
                          <a:sym typeface="Syne"/>
                        </a:rPr>
                        <a:t>W. Zhang et al </a:t>
                      </a:r>
                      <a:r>
                        <a:rPr lang="en-GB" sz="1000" b="1" baseline="30000">
                          <a:solidFill>
                            <a:schemeClr val="dk2"/>
                          </a:solidFill>
                          <a:latin typeface="Syne"/>
                          <a:ea typeface="Syne"/>
                          <a:cs typeface="Syne"/>
                          <a:sym typeface="Syne"/>
                        </a:rPr>
                        <a:t>[1]</a:t>
                      </a:r>
                      <a:endParaRPr sz="1000" b="1" baseline="30000">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SVM</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Spectrogram</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it-IT" sz="1000">
                          <a:solidFill>
                            <a:schemeClr val="dk1"/>
                          </a:solidFill>
                          <a:latin typeface="Hanken Grotesk"/>
                          <a:ea typeface="Hanken Grotesk"/>
                          <a:cs typeface="Hanken Grotesk"/>
                          <a:sym typeface="Hanken Grotesk"/>
                        </a:rPr>
                        <a:t>0.76 Precision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2017</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N, M, EH, AR</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3250">
                <a:tc>
                  <a:txBody>
                    <a:bodyPr/>
                    <a:lstStyle/>
                    <a:p>
                      <a:pPr marL="0" lvl="0" indent="0" algn="l" rtl="0">
                        <a:spcBef>
                          <a:spcPts val="0"/>
                        </a:spcBef>
                        <a:spcAft>
                          <a:spcPts val="0"/>
                        </a:spcAft>
                        <a:buNone/>
                      </a:pPr>
                      <a:r>
                        <a:rPr lang="en-GB" sz="1000" b="1">
                          <a:solidFill>
                            <a:schemeClr val="dk2"/>
                          </a:solidFill>
                          <a:latin typeface="Syne"/>
                          <a:ea typeface="Syne"/>
                          <a:cs typeface="Syne"/>
                          <a:sym typeface="Syne"/>
                        </a:rPr>
                        <a:t>SW. Deng et al </a:t>
                      </a:r>
                      <a:r>
                        <a:rPr lang="en-GB" sz="1000" b="1" baseline="30000">
                          <a:solidFill>
                            <a:schemeClr val="dk2"/>
                          </a:solidFill>
                          <a:latin typeface="Syne"/>
                          <a:ea typeface="Syne"/>
                          <a:cs typeface="Syne"/>
                          <a:sym typeface="Syne"/>
                        </a:rPr>
                        <a:t>[2]</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SVM</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DWT</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0.76 Precision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2016</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N, M, EH, AR</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3250">
                <a:tc>
                  <a:txBody>
                    <a:bodyPr/>
                    <a:lstStyle/>
                    <a:p>
                      <a:pPr marL="0" lvl="0" indent="0" algn="l" rtl="0">
                        <a:spcBef>
                          <a:spcPts val="0"/>
                        </a:spcBef>
                        <a:spcAft>
                          <a:spcPts val="0"/>
                        </a:spcAft>
                        <a:buNone/>
                      </a:pPr>
                      <a:r>
                        <a:rPr lang="en" sz="1000" b="1">
                          <a:solidFill>
                            <a:schemeClr val="dk2"/>
                          </a:solidFill>
                          <a:latin typeface="Syne"/>
                          <a:ea typeface="Syne"/>
                          <a:cs typeface="Syne"/>
                          <a:sym typeface="Syne"/>
                        </a:rPr>
                        <a:t>A. Raza et al </a:t>
                      </a:r>
                      <a:r>
                        <a:rPr lang="en" sz="1000" b="1" baseline="30000">
                          <a:solidFill>
                            <a:schemeClr val="dk2"/>
                          </a:solidFill>
                          <a:latin typeface="Syne"/>
                          <a:ea typeface="Syne"/>
                          <a:cs typeface="Syne"/>
                          <a:sym typeface="Syne"/>
                        </a:rPr>
                        <a:t>[3]</a:t>
                      </a:r>
                      <a:endParaRPr sz="1000" b="1" baseline="30000">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 LSTM</a:t>
                      </a: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1D time series</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0.80 Accuracy</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2019</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N, M, ES</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39070">
                <a:tc>
                  <a:txBody>
                    <a:bodyPr/>
                    <a:lstStyle/>
                    <a:p>
                      <a:pPr marL="0" lvl="0" indent="0" algn="l" rtl="0">
                        <a:spcBef>
                          <a:spcPts val="0"/>
                        </a:spcBef>
                        <a:spcAft>
                          <a:spcPts val="0"/>
                        </a:spcAft>
                        <a:buNone/>
                      </a:pPr>
                      <a:r>
                        <a:rPr lang="da-DK" sz="1000" b="1">
                          <a:solidFill>
                            <a:schemeClr val="dk2"/>
                          </a:solidFill>
                          <a:latin typeface="Syne"/>
                          <a:ea typeface="Syne"/>
                          <a:cs typeface="Syne"/>
                          <a:sym typeface="Syne"/>
                        </a:rPr>
                        <a:t>T. </a:t>
                      </a:r>
                      <a:r>
                        <a:rPr lang="da-DK" sz="1000" b="1" err="1">
                          <a:solidFill>
                            <a:schemeClr val="dk2"/>
                          </a:solidFill>
                          <a:latin typeface="Syne"/>
                          <a:ea typeface="Syne"/>
                          <a:cs typeface="Syne"/>
                          <a:sym typeface="Syne"/>
                        </a:rPr>
                        <a:t>Alafif</a:t>
                      </a:r>
                      <a:r>
                        <a:rPr lang="da-DK" sz="1000" b="1">
                          <a:solidFill>
                            <a:schemeClr val="dk2"/>
                          </a:solidFill>
                          <a:latin typeface="Syne"/>
                          <a:ea typeface="Syne"/>
                          <a:cs typeface="Syne"/>
                          <a:sym typeface="Syne"/>
                        </a:rPr>
                        <a:t> et al </a:t>
                      </a:r>
                      <a:r>
                        <a:rPr lang="da-DK" sz="1000" b="1" baseline="30000">
                          <a:solidFill>
                            <a:schemeClr val="dk2"/>
                          </a:solidFill>
                          <a:latin typeface="Syne"/>
                          <a:ea typeface="Syne"/>
                          <a:cs typeface="Syne"/>
                          <a:sym typeface="Syne"/>
                        </a:rPr>
                        <a:t>[4]</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2D-CNN + transfer learning</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MFCC</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0.89 Accuracy</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2020</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it-IT" sz="1000">
                          <a:solidFill>
                            <a:schemeClr val="dk1"/>
                          </a:solidFill>
                          <a:latin typeface="Hanken Grotesk"/>
                          <a:ea typeface="Hanken Grotesk"/>
                          <a:cs typeface="Hanken Grotesk"/>
                          <a:sym typeface="Hanken Grotesk"/>
                        </a:rPr>
                        <a:t>N, A</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18837">
                <a:tc>
                  <a:txBody>
                    <a:bodyPr/>
                    <a:lstStyle/>
                    <a:p>
                      <a:pPr marL="0" lvl="0" indent="0" algn="l" rtl="0">
                        <a:spcBef>
                          <a:spcPts val="0"/>
                        </a:spcBef>
                        <a:spcAft>
                          <a:spcPts val="0"/>
                        </a:spcAft>
                        <a:buNone/>
                      </a:pPr>
                      <a:r>
                        <a:rPr lang="en" sz="1000" b="1">
                          <a:solidFill>
                            <a:schemeClr val="dk2"/>
                          </a:solidFill>
                          <a:latin typeface="Syne"/>
                          <a:ea typeface="Syne"/>
                          <a:cs typeface="Syne"/>
                          <a:sym typeface="Syne"/>
                        </a:rPr>
                        <a:t>Noman et al </a:t>
                      </a:r>
                      <a:r>
                        <a:rPr lang="en" sz="1000" b="1" baseline="30000">
                          <a:solidFill>
                            <a:schemeClr val="dk2"/>
                          </a:solidFill>
                          <a:latin typeface="Syne"/>
                          <a:ea typeface="Syne"/>
                          <a:cs typeface="Syne"/>
                          <a:sym typeface="Syne"/>
                        </a:rPr>
                        <a:t>[5]</a:t>
                      </a:r>
                      <a:endParaRPr sz="1000" b="1" baseline="30000">
                        <a:solidFill>
                          <a:schemeClr val="dk2"/>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Ensemble CNN</a:t>
                      </a: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1D time series + MFCC</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0.89</a:t>
                      </a:r>
                      <a:r>
                        <a:rPr lang="en-GB" sz="1000" baseline="0">
                          <a:solidFill>
                            <a:schemeClr val="dk1"/>
                          </a:solidFill>
                          <a:latin typeface="Hanken Grotesk"/>
                          <a:ea typeface="Hanken Grotesk"/>
                          <a:cs typeface="Hanken Grotesk"/>
                          <a:sym typeface="Hanken Grotesk"/>
                        </a:rPr>
                        <a:t> Accuracy</a:t>
                      </a:r>
                      <a:endParaRPr lang="en-GB"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2019</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it-IT" sz="1000">
                          <a:solidFill>
                            <a:schemeClr val="dk1"/>
                          </a:solidFill>
                          <a:latin typeface="Hanken Grotesk"/>
                          <a:ea typeface="Hanken Grotesk"/>
                          <a:cs typeface="Hanken Grotesk"/>
                          <a:sym typeface="Hanken Grotesk"/>
                        </a:rPr>
                        <a:t>N,</a:t>
                      </a:r>
                      <a:r>
                        <a:rPr lang="it-IT" sz="1000" baseline="0">
                          <a:solidFill>
                            <a:schemeClr val="dk1"/>
                          </a:solidFill>
                          <a:latin typeface="Hanken Grotesk"/>
                          <a:ea typeface="Hanken Grotesk"/>
                          <a:cs typeface="Hanken Grotesk"/>
                          <a:sym typeface="Hanken Grotesk"/>
                        </a:rPr>
                        <a:t> A</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3250">
                <a:tc>
                  <a:txBody>
                    <a:bodyPr/>
                    <a:lstStyle/>
                    <a:p>
                      <a:pPr marL="0" lvl="0" indent="0" algn="l" rtl="0">
                        <a:spcBef>
                          <a:spcPts val="0"/>
                        </a:spcBef>
                        <a:spcAft>
                          <a:spcPts val="0"/>
                        </a:spcAft>
                        <a:buNone/>
                      </a:pPr>
                      <a:r>
                        <a:rPr lang="it-IT" sz="1000" b="1">
                          <a:solidFill>
                            <a:schemeClr val="dk2"/>
                          </a:solidFill>
                          <a:latin typeface="Syne"/>
                          <a:ea typeface="Syne"/>
                          <a:cs typeface="Syne"/>
                          <a:sym typeface="Syne"/>
                        </a:rPr>
                        <a:t>Chen et al </a:t>
                      </a:r>
                      <a:r>
                        <a:rPr lang="it-IT" sz="1000" b="1" baseline="30000">
                          <a:solidFill>
                            <a:schemeClr val="dk2"/>
                          </a:solidFill>
                          <a:latin typeface="Syne"/>
                          <a:ea typeface="Syne"/>
                          <a:cs typeface="Syne"/>
                          <a:sym typeface="Syne"/>
                        </a:rPr>
                        <a:t>[6]</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2D CNN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WT + Hilbert-Huang</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0.93 Accuracy</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2018</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N, M, ES</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3250">
                <a:tc>
                  <a:txBody>
                    <a:bodyPr/>
                    <a:lstStyle/>
                    <a:p>
                      <a:pPr marL="0" lvl="0" indent="0" algn="l" rtl="0">
                        <a:spcBef>
                          <a:spcPts val="0"/>
                        </a:spcBef>
                        <a:spcAft>
                          <a:spcPts val="0"/>
                        </a:spcAft>
                        <a:buNone/>
                      </a:pPr>
                      <a:r>
                        <a:rPr lang="en-GB" sz="1000" b="1">
                          <a:solidFill>
                            <a:schemeClr val="dk2"/>
                          </a:solidFill>
                          <a:latin typeface="Syne"/>
                          <a:ea typeface="Syne"/>
                          <a:cs typeface="Syne"/>
                          <a:sym typeface="Syne"/>
                        </a:rPr>
                        <a:t>Our Model</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Hanken Grotesk"/>
                          <a:ea typeface="Hanken Grotesk"/>
                          <a:cs typeface="Hanken Grotesk"/>
                          <a:sym typeface="Hanken Grotesk"/>
                        </a:rPr>
                        <a:t>Ensemble Model (MLPs + RF)</a:t>
                      </a: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MFCC + Chroma + ZCR</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0.88 Accuracy</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2024</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AR, M, N, EH, ES</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 name="Google Shape;388;p35">
            <a:extLst>
              <a:ext uri="{FF2B5EF4-FFF2-40B4-BE49-F238E27FC236}">
                <a16:creationId xmlns:a16="http://schemas.microsoft.com/office/drawing/2014/main" id="{54C898E7-C8AF-6619-5694-885D7287AA2C}"/>
              </a:ext>
            </a:extLst>
          </p:cNvPr>
          <p:cNvSpPr txBox="1">
            <a:spLocks/>
          </p:cNvSpPr>
          <p:nvPr/>
        </p:nvSpPr>
        <p:spPr>
          <a:xfrm>
            <a:off x="1195553" y="4476226"/>
            <a:ext cx="6752819" cy="332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a:t>LEGEND: AR: </a:t>
            </a:r>
            <a:r>
              <a:rPr lang="it-IT" sz="1100" err="1"/>
              <a:t>Artifacts</a:t>
            </a:r>
            <a:r>
              <a:rPr lang="it-IT" sz="1100"/>
              <a:t>, M: </a:t>
            </a:r>
            <a:r>
              <a:rPr lang="it-IT" sz="1100" err="1"/>
              <a:t>Murmurs</a:t>
            </a:r>
            <a:r>
              <a:rPr lang="it-IT" sz="1100"/>
              <a:t>, </a:t>
            </a:r>
            <a:r>
              <a:rPr lang="it-IT" sz="1100" err="1"/>
              <a:t>N</a:t>
            </a:r>
            <a:r>
              <a:rPr lang="it-IT" sz="1100"/>
              <a:t>: </a:t>
            </a:r>
            <a:r>
              <a:rPr lang="it-IT" sz="1100" err="1"/>
              <a:t>Normals</a:t>
            </a:r>
            <a:r>
              <a:rPr lang="it-IT" sz="1100"/>
              <a:t>, EH: Extra Heart Sound, ES: Extra </a:t>
            </a:r>
            <a:r>
              <a:rPr lang="it-IT" sz="1100" err="1"/>
              <a:t>Systole</a:t>
            </a:r>
            <a:r>
              <a:rPr lang="it-IT" sz="1100"/>
              <a:t>, A: </a:t>
            </a:r>
            <a:r>
              <a:rPr lang="it-IT" sz="1100" err="1"/>
              <a:t>Abnormal</a:t>
            </a:r>
            <a:endParaRPr lang="it-IT" sz="1100"/>
          </a:p>
        </p:txBody>
      </p:sp>
      <p:pic>
        <p:nvPicPr>
          <p:cNvPr id="2" name="Google Shape;285;p29">
            <a:extLst>
              <a:ext uri="{FF2B5EF4-FFF2-40B4-BE49-F238E27FC236}">
                <a16:creationId xmlns:a16="http://schemas.microsoft.com/office/drawing/2014/main" id="{63534F82-9AA8-D59E-8E21-0E98FF27EE2A}"/>
              </a:ext>
            </a:extLst>
          </p:cNvPr>
          <p:cNvPicPr preferRelativeResize="0"/>
          <p:nvPr/>
        </p:nvPicPr>
        <p:blipFill rotWithShape="1">
          <a:blip r:embed="rId3">
            <a:alphaModFix/>
          </a:blip>
          <a:srcRect l="14302" t="13395" r="14294" b="13403"/>
          <a:stretch/>
        </p:blipFill>
        <p:spPr>
          <a:xfrm>
            <a:off x="1195552" y="334400"/>
            <a:ext cx="486943" cy="451984"/>
          </a:xfrm>
          <a:prstGeom prst="rect">
            <a:avLst/>
          </a:prstGeom>
          <a:noFill/>
          <a:ln>
            <a:noFill/>
          </a:ln>
        </p:spPr>
      </p:pic>
    </p:spTree>
    <p:extLst>
      <p:ext uri="{BB962C8B-B14F-4D97-AF65-F5344CB8AC3E}">
        <p14:creationId xmlns:p14="http://schemas.microsoft.com/office/powerpoint/2010/main" val="369109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2" name="Google Shape;285;p29">
            <a:extLst>
              <a:ext uri="{FF2B5EF4-FFF2-40B4-BE49-F238E27FC236}">
                <a16:creationId xmlns:a16="http://schemas.microsoft.com/office/drawing/2014/main" id="{B21E277E-8F5F-D2EF-A719-A7CC48EA44C5}"/>
              </a:ext>
            </a:extLst>
          </p:cNvPr>
          <p:cNvPicPr preferRelativeResize="0"/>
          <p:nvPr/>
        </p:nvPicPr>
        <p:blipFill rotWithShape="1">
          <a:blip r:embed="rId3">
            <a:alphaModFix amt="45000"/>
          </a:blip>
          <a:srcRect l="14302" t="13395" r="14294" b="13403"/>
          <a:stretch/>
        </p:blipFill>
        <p:spPr>
          <a:xfrm>
            <a:off x="4032149" y="228765"/>
            <a:ext cx="995172" cy="1057010"/>
          </a:xfrm>
          <a:prstGeom prst="rect">
            <a:avLst/>
          </a:prstGeom>
          <a:noFill/>
          <a:ln>
            <a:noFill/>
          </a:ln>
        </p:spPr>
      </p:pic>
      <p:sp>
        <p:nvSpPr>
          <p:cNvPr id="334" name="Rettangolo con angoli arrotondati 333">
            <a:extLst>
              <a:ext uri="{FF2B5EF4-FFF2-40B4-BE49-F238E27FC236}">
                <a16:creationId xmlns:a16="http://schemas.microsoft.com/office/drawing/2014/main" id="{168D6067-8F61-0ECF-9A6D-3B088A21D592}"/>
              </a:ext>
            </a:extLst>
          </p:cNvPr>
          <p:cNvSpPr/>
          <p:nvPr/>
        </p:nvSpPr>
        <p:spPr>
          <a:xfrm>
            <a:off x="1280160" y="1363980"/>
            <a:ext cx="3131820" cy="3238500"/>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ttangolo con angoli arrotondati 334">
            <a:extLst>
              <a:ext uri="{FF2B5EF4-FFF2-40B4-BE49-F238E27FC236}">
                <a16:creationId xmlns:a16="http://schemas.microsoft.com/office/drawing/2014/main" id="{70C19EC6-DA04-92DF-2CCF-CF3C160CB092}"/>
              </a:ext>
            </a:extLst>
          </p:cNvPr>
          <p:cNvSpPr/>
          <p:nvPr/>
        </p:nvSpPr>
        <p:spPr>
          <a:xfrm>
            <a:off x="4822697" y="1363980"/>
            <a:ext cx="3131820" cy="3238500"/>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88;p35">
            <a:extLst>
              <a:ext uri="{FF2B5EF4-FFF2-40B4-BE49-F238E27FC236}">
                <a16:creationId xmlns:a16="http://schemas.microsoft.com/office/drawing/2014/main" id="{E829D275-AC61-4F76-5F2F-944EBE58F6CF}"/>
              </a:ext>
            </a:extLst>
          </p:cNvPr>
          <p:cNvSpPr txBox="1">
            <a:spLocks/>
          </p:cNvSpPr>
          <p:nvPr/>
        </p:nvSpPr>
        <p:spPr>
          <a:xfrm>
            <a:off x="1792550" y="2915298"/>
            <a:ext cx="2239599" cy="1276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400" err="1"/>
              <a:t>Providing</a:t>
            </a:r>
            <a:r>
              <a:rPr lang="it-IT" sz="1400"/>
              <a:t> an </a:t>
            </a:r>
            <a:r>
              <a:rPr lang="it-IT" sz="1400" err="1"/>
              <a:t>accessible</a:t>
            </a:r>
            <a:r>
              <a:rPr lang="it-IT" sz="1400"/>
              <a:t> </a:t>
            </a:r>
            <a:r>
              <a:rPr lang="it-IT" sz="1400" err="1"/>
              <a:t>method</a:t>
            </a:r>
            <a:r>
              <a:rPr lang="it-IT" sz="1400"/>
              <a:t> for </a:t>
            </a:r>
            <a:r>
              <a:rPr lang="it-IT" sz="1400" err="1"/>
              <a:t>everyone</a:t>
            </a:r>
            <a:r>
              <a:rPr lang="it-IT" sz="1400"/>
              <a:t> to </a:t>
            </a:r>
            <a:r>
              <a:rPr lang="it-IT" sz="1400" err="1"/>
              <a:t>identify</a:t>
            </a:r>
            <a:r>
              <a:rPr lang="it-IT" sz="1400"/>
              <a:t> </a:t>
            </a:r>
            <a:r>
              <a:rPr lang="it-IT" sz="1400" err="1"/>
              <a:t>potential</a:t>
            </a:r>
            <a:r>
              <a:rPr lang="it-IT" sz="1400"/>
              <a:t> </a:t>
            </a:r>
            <a:r>
              <a:rPr lang="it-IT" sz="1400" err="1"/>
              <a:t>cardiac</a:t>
            </a:r>
            <a:r>
              <a:rPr lang="it-IT" sz="1400"/>
              <a:t> </a:t>
            </a:r>
            <a:r>
              <a:rPr lang="it-IT" sz="1400" err="1"/>
              <a:t>cycle</a:t>
            </a:r>
            <a:r>
              <a:rPr lang="it-IT" sz="1400"/>
              <a:t> </a:t>
            </a:r>
            <a:r>
              <a:rPr lang="it-IT" sz="1400" err="1"/>
              <a:t>anomalies</a:t>
            </a:r>
            <a:r>
              <a:rPr lang="it-IT" sz="1400"/>
              <a:t>, </a:t>
            </a:r>
            <a:r>
              <a:rPr lang="it-IT" sz="1400" err="1"/>
              <a:t>enabling</a:t>
            </a:r>
            <a:r>
              <a:rPr lang="it-IT" sz="1400"/>
              <a:t> </a:t>
            </a:r>
            <a:r>
              <a:rPr lang="it-IT" sz="1400" err="1"/>
              <a:t>proactive</a:t>
            </a:r>
            <a:r>
              <a:rPr lang="it-IT" sz="1400"/>
              <a:t> </a:t>
            </a:r>
            <a:r>
              <a:rPr lang="it-IT" sz="1400" err="1"/>
              <a:t>intervention</a:t>
            </a:r>
            <a:r>
              <a:rPr lang="it-IT" sz="1400"/>
              <a:t>.</a:t>
            </a:r>
          </a:p>
        </p:txBody>
      </p:sp>
      <p:sp>
        <p:nvSpPr>
          <p:cNvPr id="339" name="Google Shape;339;p34"/>
          <p:cNvSpPr txBox="1">
            <a:spLocks noGrp="1"/>
          </p:cNvSpPr>
          <p:nvPr>
            <p:ph type="title"/>
          </p:nvPr>
        </p:nvSpPr>
        <p:spPr>
          <a:xfrm>
            <a:off x="720000" y="4709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OUR GOALS</a:t>
            </a:r>
            <a:endParaRPr sz="3200"/>
          </a:p>
        </p:txBody>
      </p:sp>
      <p:sp>
        <p:nvSpPr>
          <p:cNvPr id="6" name="Google Shape;386;p35">
            <a:extLst>
              <a:ext uri="{FF2B5EF4-FFF2-40B4-BE49-F238E27FC236}">
                <a16:creationId xmlns:a16="http://schemas.microsoft.com/office/drawing/2014/main" id="{76E16274-F820-4F7E-4F83-D799E9906CF0}"/>
              </a:ext>
            </a:extLst>
          </p:cNvPr>
          <p:cNvSpPr txBox="1">
            <a:spLocks/>
          </p:cNvSpPr>
          <p:nvPr/>
        </p:nvSpPr>
        <p:spPr>
          <a:xfrm>
            <a:off x="1869751" y="2458098"/>
            <a:ext cx="195263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a:t>PREVENTION</a:t>
            </a:r>
          </a:p>
        </p:txBody>
      </p:sp>
      <p:cxnSp>
        <p:nvCxnSpPr>
          <p:cNvPr id="13" name="Google Shape;392;p35">
            <a:extLst>
              <a:ext uri="{FF2B5EF4-FFF2-40B4-BE49-F238E27FC236}">
                <a16:creationId xmlns:a16="http://schemas.microsoft.com/office/drawing/2014/main" id="{7A6F3293-4DBD-837D-6BEB-6201F4BC31B9}"/>
              </a:ext>
            </a:extLst>
          </p:cNvPr>
          <p:cNvCxnSpPr/>
          <p:nvPr/>
        </p:nvCxnSpPr>
        <p:spPr>
          <a:xfrm>
            <a:off x="2649722" y="2467814"/>
            <a:ext cx="550800" cy="0"/>
          </a:xfrm>
          <a:prstGeom prst="straightConnector1">
            <a:avLst/>
          </a:prstGeom>
          <a:noFill/>
          <a:ln w="9525" cap="flat" cmpd="sng">
            <a:solidFill>
              <a:schemeClr val="dk1"/>
            </a:solidFill>
            <a:prstDash val="solid"/>
            <a:round/>
            <a:headEnd type="none" w="med" len="med"/>
            <a:tailEnd type="none" w="med" len="med"/>
          </a:ln>
        </p:spPr>
      </p:cxnSp>
      <p:sp>
        <p:nvSpPr>
          <p:cNvPr id="42" name="Google Shape;390;p35">
            <a:extLst>
              <a:ext uri="{FF2B5EF4-FFF2-40B4-BE49-F238E27FC236}">
                <a16:creationId xmlns:a16="http://schemas.microsoft.com/office/drawing/2014/main" id="{2904D120-CB9D-8FDA-483B-4A4A2AF3DFF7}"/>
              </a:ext>
            </a:extLst>
          </p:cNvPr>
          <p:cNvSpPr txBox="1">
            <a:spLocks noGrp="1"/>
          </p:cNvSpPr>
          <p:nvPr/>
        </p:nvSpPr>
        <p:spPr>
          <a:xfrm>
            <a:off x="5303183" y="2983230"/>
            <a:ext cx="2412600" cy="9715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lvl="0" indent="0" algn="l" rtl="0">
              <a:spcBef>
                <a:spcPts val="0"/>
              </a:spcBef>
              <a:spcAft>
                <a:spcPts val="0"/>
              </a:spcAft>
              <a:buNone/>
            </a:pPr>
            <a:r>
              <a:rPr lang="it-IT" sz="1400" err="1"/>
              <a:t>Offering</a:t>
            </a:r>
            <a:r>
              <a:rPr lang="it-IT" sz="1400"/>
              <a:t> </a:t>
            </a:r>
            <a:r>
              <a:rPr lang="it-IT" sz="1400" err="1"/>
              <a:t>physicians</a:t>
            </a:r>
            <a:r>
              <a:rPr lang="it-IT" sz="1400"/>
              <a:t> </a:t>
            </a:r>
            <a:r>
              <a:rPr lang="it-IT" sz="1400" err="1"/>
              <a:t>enhanced</a:t>
            </a:r>
            <a:r>
              <a:rPr lang="it-IT" sz="1400"/>
              <a:t> support to </a:t>
            </a:r>
            <a:r>
              <a:rPr lang="it-IT" sz="1400" err="1"/>
              <a:t>accurately</a:t>
            </a:r>
            <a:r>
              <a:rPr lang="it-IT" sz="1400"/>
              <a:t> </a:t>
            </a:r>
            <a:r>
              <a:rPr lang="it-IT" sz="1400" err="1"/>
              <a:t>identify</a:t>
            </a:r>
            <a:r>
              <a:rPr lang="it-IT" sz="1400"/>
              <a:t> </a:t>
            </a:r>
            <a:r>
              <a:rPr lang="it-IT" sz="1400" err="1"/>
              <a:t>cardiac</a:t>
            </a:r>
            <a:r>
              <a:rPr lang="it-IT" sz="1400"/>
              <a:t> </a:t>
            </a:r>
            <a:r>
              <a:rPr lang="it-IT" sz="1400" err="1"/>
              <a:t>issues</a:t>
            </a:r>
            <a:r>
              <a:rPr lang="it-IT" sz="1400"/>
              <a:t>.</a:t>
            </a:r>
            <a:endParaRPr sz="1400"/>
          </a:p>
        </p:txBody>
      </p:sp>
      <p:sp>
        <p:nvSpPr>
          <p:cNvPr id="43" name="Google Shape;391;p35">
            <a:extLst>
              <a:ext uri="{FF2B5EF4-FFF2-40B4-BE49-F238E27FC236}">
                <a16:creationId xmlns:a16="http://schemas.microsoft.com/office/drawing/2014/main" id="{6422DE6C-19A9-7D45-43D8-AAFD4AA7EE62}"/>
              </a:ext>
            </a:extLst>
          </p:cNvPr>
          <p:cNvSpPr txBox="1">
            <a:spLocks noGrp="1"/>
          </p:cNvSpPr>
          <p:nvPr/>
        </p:nvSpPr>
        <p:spPr>
          <a:xfrm>
            <a:off x="5625438" y="2458384"/>
            <a:ext cx="1526339"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l" rtl="0">
              <a:spcBef>
                <a:spcPts val="0"/>
              </a:spcBef>
              <a:spcAft>
                <a:spcPts val="0"/>
              </a:spcAft>
              <a:buNone/>
            </a:pPr>
            <a:r>
              <a:rPr lang="en"/>
              <a:t>SUPPORT</a:t>
            </a:r>
            <a:endParaRPr/>
          </a:p>
        </p:txBody>
      </p:sp>
      <p:cxnSp>
        <p:nvCxnSpPr>
          <p:cNvPr id="44" name="Google Shape;394;p35">
            <a:extLst>
              <a:ext uri="{FF2B5EF4-FFF2-40B4-BE49-F238E27FC236}">
                <a16:creationId xmlns:a16="http://schemas.microsoft.com/office/drawing/2014/main" id="{7DFCA763-C43C-AE3F-3CD7-ED29761E52E8}"/>
              </a:ext>
            </a:extLst>
          </p:cNvPr>
          <p:cNvCxnSpPr/>
          <p:nvPr/>
        </p:nvCxnSpPr>
        <p:spPr>
          <a:xfrm>
            <a:off x="6097967" y="2465562"/>
            <a:ext cx="550800" cy="0"/>
          </a:xfrm>
          <a:prstGeom prst="straightConnector1">
            <a:avLst/>
          </a:prstGeom>
          <a:noFill/>
          <a:ln w="9525" cap="flat" cmpd="sng">
            <a:solidFill>
              <a:schemeClr val="dk1"/>
            </a:solidFill>
            <a:prstDash val="solid"/>
            <a:round/>
            <a:headEnd type="none" w="med" len="med"/>
            <a:tailEnd type="none" w="med" len="med"/>
          </a:ln>
        </p:spPr>
      </p:cxnSp>
      <p:sp>
        <p:nvSpPr>
          <p:cNvPr id="331" name="Figura a mano libera 330">
            <a:extLst>
              <a:ext uri="{FF2B5EF4-FFF2-40B4-BE49-F238E27FC236}">
                <a16:creationId xmlns:a16="http://schemas.microsoft.com/office/drawing/2014/main" id="{2AAB59B5-E35C-577A-6CF5-3A57C777F0CE}"/>
              </a:ext>
            </a:extLst>
          </p:cNvPr>
          <p:cNvSpPr/>
          <p:nvPr/>
        </p:nvSpPr>
        <p:spPr>
          <a:xfrm>
            <a:off x="2649722" y="1857886"/>
            <a:ext cx="551156" cy="551105"/>
          </a:xfrm>
          <a:custGeom>
            <a:avLst/>
            <a:gdLst>
              <a:gd name="connsiteX0" fmla="*/ 118471 w 551156"/>
              <a:gd name="connsiteY0" fmla="*/ 16730 h 551105"/>
              <a:gd name="connsiteX1" fmla="*/ 145736 w 551156"/>
              <a:gd name="connsiteY1" fmla="*/ 43972 h 551105"/>
              <a:gd name="connsiteX2" fmla="*/ 145736 w 551156"/>
              <a:gd name="connsiteY2" fmla="*/ 44542 h 551105"/>
              <a:gd name="connsiteX3" fmla="*/ 118471 w 551156"/>
              <a:gd name="connsiteY3" fmla="*/ 71261 h 551105"/>
              <a:gd name="connsiteX4" fmla="*/ 107642 w 551156"/>
              <a:gd name="connsiteY4" fmla="*/ 71261 h 551105"/>
              <a:gd name="connsiteX5" fmla="*/ 101466 w 551156"/>
              <a:gd name="connsiteY5" fmla="*/ 65019 h 551105"/>
              <a:gd name="connsiteX6" fmla="*/ 101466 w 551156"/>
              <a:gd name="connsiteY6" fmla="*/ 22982 h 551105"/>
              <a:gd name="connsiteX7" fmla="*/ 107642 w 551156"/>
              <a:gd name="connsiteY7" fmla="*/ 16730 h 551105"/>
              <a:gd name="connsiteX8" fmla="*/ 270376 w 551156"/>
              <a:gd name="connsiteY8" fmla="*/ 16730 h 551105"/>
              <a:gd name="connsiteX9" fmla="*/ 277216 w 551156"/>
              <a:gd name="connsiteY9" fmla="*/ 24075 h 551105"/>
              <a:gd name="connsiteX10" fmla="*/ 277216 w 551156"/>
              <a:gd name="connsiteY10" fmla="*/ 64439 h 551105"/>
              <a:gd name="connsiteX11" fmla="*/ 270376 w 551156"/>
              <a:gd name="connsiteY11" fmla="*/ 71261 h 551105"/>
              <a:gd name="connsiteX12" fmla="*/ 260211 w 551156"/>
              <a:gd name="connsiteY12" fmla="*/ 71261 h 551105"/>
              <a:gd name="connsiteX13" fmla="*/ 232851 w 551156"/>
              <a:gd name="connsiteY13" fmla="*/ 44542 h 551105"/>
              <a:gd name="connsiteX14" fmla="*/ 232851 w 551156"/>
              <a:gd name="connsiteY14" fmla="*/ 43972 h 551105"/>
              <a:gd name="connsiteX15" fmla="*/ 260211 w 551156"/>
              <a:gd name="connsiteY15" fmla="*/ 16730 h 551105"/>
              <a:gd name="connsiteX16" fmla="*/ 259642 w 551156"/>
              <a:gd name="connsiteY16" fmla="*/ -354 h 551105"/>
              <a:gd name="connsiteX17" fmla="*/ 215751 w 551156"/>
              <a:gd name="connsiteY17" fmla="*/ 42832 h 551105"/>
              <a:gd name="connsiteX18" fmla="*/ 215751 w 551156"/>
              <a:gd name="connsiteY18" fmla="*/ 43972 h 551105"/>
              <a:gd name="connsiteX19" fmla="*/ 259642 w 551156"/>
              <a:gd name="connsiteY19" fmla="*/ 87158 h 551105"/>
              <a:gd name="connsiteX20" fmla="*/ 269806 w 551156"/>
              <a:gd name="connsiteY20" fmla="*/ 87158 h 551105"/>
              <a:gd name="connsiteX21" fmla="*/ 292606 w 551156"/>
              <a:gd name="connsiteY21" fmla="*/ 64439 h 551105"/>
              <a:gd name="connsiteX22" fmla="*/ 292606 w 551156"/>
              <a:gd name="connsiteY22" fmla="*/ 51364 h 551105"/>
              <a:gd name="connsiteX23" fmla="*/ 311321 w 551156"/>
              <a:gd name="connsiteY23" fmla="*/ 51364 h 551105"/>
              <a:gd name="connsiteX24" fmla="*/ 343241 w 551156"/>
              <a:gd name="connsiteY24" fmla="*/ 83766 h 551105"/>
              <a:gd name="connsiteX25" fmla="*/ 343241 w 551156"/>
              <a:gd name="connsiteY25" fmla="*/ 126904 h 551105"/>
              <a:gd name="connsiteX26" fmla="*/ 317591 w 551156"/>
              <a:gd name="connsiteY26" fmla="*/ 153053 h 551105"/>
              <a:gd name="connsiteX27" fmla="*/ 306856 w 551156"/>
              <a:gd name="connsiteY27" fmla="*/ 235975 h 551105"/>
              <a:gd name="connsiteX28" fmla="*/ 239691 w 551156"/>
              <a:gd name="connsiteY28" fmla="*/ 295666 h 551105"/>
              <a:gd name="connsiteX29" fmla="*/ 204446 w 551156"/>
              <a:gd name="connsiteY29" fmla="*/ 295666 h 551105"/>
              <a:gd name="connsiteX30" fmla="*/ 197036 w 551156"/>
              <a:gd name="connsiteY30" fmla="*/ 303590 h 551105"/>
              <a:gd name="connsiteX31" fmla="*/ 204446 w 551156"/>
              <a:gd name="connsiteY31" fmla="*/ 311562 h 551105"/>
              <a:gd name="connsiteX32" fmla="*/ 239691 w 551156"/>
              <a:gd name="connsiteY32" fmla="*/ 311562 h 551105"/>
              <a:gd name="connsiteX33" fmla="*/ 323291 w 551156"/>
              <a:gd name="connsiteY33" fmla="*/ 237695 h 551105"/>
              <a:gd name="connsiteX34" fmla="*/ 334121 w 551156"/>
              <a:gd name="connsiteY34" fmla="*/ 154763 h 551105"/>
              <a:gd name="connsiteX35" fmla="*/ 348371 w 551156"/>
              <a:gd name="connsiteY35" fmla="*/ 142221 h 551105"/>
              <a:gd name="connsiteX36" fmla="*/ 349511 w 551156"/>
              <a:gd name="connsiteY36" fmla="*/ 142268 h 551105"/>
              <a:gd name="connsiteX37" fmla="*/ 362051 w 551156"/>
              <a:gd name="connsiteY37" fmla="*/ 158156 h 551105"/>
              <a:gd name="connsiteX38" fmla="*/ 351221 w 551156"/>
              <a:gd name="connsiteY38" fmla="*/ 241135 h 551105"/>
              <a:gd name="connsiteX39" fmla="*/ 239691 w 551156"/>
              <a:gd name="connsiteY39" fmla="*/ 339374 h 551105"/>
              <a:gd name="connsiteX40" fmla="*/ 210051 w 551156"/>
              <a:gd name="connsiteY40" fmla="*/ 339374 h 551105"/>
              <a:gd name="connsiteX41" fmla="*/ 202642 w 551156"/>
              <a:gd name="connsiteY41" fmla="*/ 346767 h 551105"/>
              <a:gd name="connsiteX42" fmla="*/ 202642 w 551156"/>
              <a:gd name="connsiteY42" fmla="*/ 388812 h 551105"/>
              <a:gd name="connsiteX43" fmla="*/ 188486 w 551156"/>
              <a:gd name="connsiteY43" fmla="*/ 403027 h 551105"/>
              <a:gd name="connsiteX44" fmla="*/ 174236 w 551156"/>
              <a:gd name="connsiteY44" fmla="*/ 388812 h 551105"/>
              <a:gd name="connsiteX45" fmla="*/ 174236 w 551156"/>
              <a:gd name="connsiteY45" fmla="*/ 346767 h 551105"/>
              <a:gd name="connsiteX46" fmla="*/ 166256 w 551156"/>
              <a:gd name="connsiteY46" fmla="*/ 339374 h 551105"/>
              <a:gd name="connsiteX47" fmla="*/ 137282 w 551156"/>
              <a:gd name="connsiteY47" fmla="*/ 339374 h 551105"/>
              <a:gd name="connsiteX48" fmla="*/ 25181 w 551156"/>
              <a:gd name="connsiteY48" fmla="*/ 241135 h 551105"/>
              <a:gd name="connsiteX49" fmla="*/ 14922 w 551156"/>
              <a:gd name="connsiteY49" fmla="*/ 158156 h 551105"/>
              <a:gd name="connsiteX50" fmla="*/ 26892 w 551156"/>
              <a:gd name="connsiteY50" fmla="*/ 142268 h 551105"/>
              <a:gd name="connsiteX51" fmla="*/ 28032 w 551156"/>
              <a:gd name="connsiteY51" fmla="*/ 142221 h 551105"/>
              <a:gd name="connsiteX52" fmla="*/ 42282 w 551156"/>
              <a:gd name="connsiteY52" fmla="*/ 154763 h 551105"/>
              <a:gd name="connsiteX53" fmla="*/ 53017 w 551156"/>
              <a:gd name="connsiteY53" fmla="*/ 237695 h 551105"/>
              <a:gd name="connsiteX54" fmla="*/ 137282 w 551156"/>
              <a:gd name="connsiteY54" fmla="*/ 311562 h 551105"/>
              <a:gd name="connsiteX55" fmla="*/ 171956 w 551156"/>
              <a:gd name="connsiteY55" fmla="*/ 311562 h 551105"/>
              <a:gd name="connsiteX56" fmla="*/ 179936 w 551156"/>
              <a:gd name="connsiteY56" fmla="*/ 303590 h 551105"/>
              <a:gd name="connsiteX57" fmla="*/ 171956 w 551156"/>
              <a:gd name="connsiteY57" fmla="*/ 295666 h 551105"/>
              <a:gd name="connsiteX58" fmla="*/ 137282 w 551156"/>
              <a:gd name="connsiteY58" fmla="*/ 295666 h 551105"/>
              <a:gd name="connsiteX59" fmla="*/ 69547 w 551156"/>
              <a:gd name="connsiteY59" fmla="*/ 235975 h 551105"/>
              <a:gd name="connsiteX60" fmla="*/ 58716 w 551156"/>
              <a:gd name="connsiteY60" fmla="*/ 153053 h 551105"/>
              <a:gd name="connsiteX61" fmla="*/ 34871 w 551156"/>
              <a:gd name="connsiteY61" fmla="*/ 127474 h 551105"/>
              <a:gd name="connsiteX62" fmla="*/ 34871 w 551156"/>
              <a:gd name="connsiteY62" fmla="*/ 84336 h 551105"/>
              <a:gd name="connsiteX63" fmla="*/ 66696 w 551156"/>
              <a:gd name="connsiteY63" fmla="*/ 52514 h 551105"/>
              <a:gd name="connsiteX64" fmla="*/ 84936 w 551156"/>
              <a:gd name="connsiteY64" fmla="*/ 52514 h 551105"/>
              <a:gd name="connsiteX65" fmla="*/ 84936 w 551156"/>
              <a:gd name="connsiteY65" fmla="*/ 65019 h 551105"/>
              <a:gd name="connsiteX66" fmla="*/ 107642 w 551156"/>
              <a:gd name="connsiteY66" fmla="*/ 87728 h 551105"/>
              <a:gd name="connsiteX67" fmla="*/ 118471 w 551156"/>
              <a:gd name="connsiteY67" fmla="*/ 87728 h 551105"/>
              <a:gd name="connsiteX68" fmla="*/ 161696 w 551156"/>
              <a:gd name="connsiteY68" fmla="*/ 44542 h 551105"/>
              <a:gd name="connsiteX69" fmla="*/ 161696 w 551156"/>
              <a:gd name="connsiteY69" fmla="*/ 43972 h 551105"/>
              <a:gd name="connsiteX70" fmla="*/ 118471 w 551156"/>
              <a:gd name="connsiteY70" fmla="*/ 216 h 551105"/>
              <a:gd name="connsiteX71" fmla="*/ 107642 w 551156"/>
              <a:gd name="connsiteY71" fmla="*/ 216 h 551105"/>
              <a:gd name="connsiteX72" fmla="*/ 84936 w 551156"/>
              <a:gd name="connsiteY72" fmla="*/ 22982 h 551105"/>
              <a:gd name="connsiteX73" fmla="*/ 84936 w 551156"/>
              <a:gd name="connsiteY73" fmla="*/ 36009 h 551105"/>
              <a:gd name="connsiteX74" fmla="*/ 66696 w 551156"/>
              <a:gd name="connsiteY74" fmla="*/ 36009 h 551105"/>
              <a:gd name="connsiteX75" fmla="*/ 18341 w 551156"/>
              <a:gd name="connsiteY75" fmla="*/ 84336 h 551105"/>
              <a:gd name="connsiteX76" fmla="*/ 18341 w 551156"/>
              <a:gd name="connsiteY76" fmla="*/ 129194 h 551105"/>
              <a:gd name="connsiteX77" fmla="*/ -944 w 551156"/>
              <a:gd name="connsiteY77" fmla="*/ 161016 h 551105"/>
              <a:gd name="connsiteX78" fmla="*/ 9791 w 551156"/>
              <a:gd name="connsiteY78" fmla="*/ 243947 h 551105"/>
              <a:gd name="connsiteX79" fmla="*/ 137282 w 551156"/>
              <a:gd name="connsiteY79" fmla="*/ 356459 h 551105"/>
              <a:gd name="connsiteX80" fmla="*/ 158276 w 551156"/>
              <a:gd name="connsiteY80" fmla="*/ 356459 h 551105"/>
              <a:gd name="connsiteX81" fmla="*/ 158276 w 551156"/>
              <a:gd name="connsiteY81" fmla="*/ 390523 h 551105"/>
              <a:gd name="connsiteX82" fmla="*/ 180506 w 551156"/>
              <a:gd name="connsiteY82" fmla="*/ 419484 h 551105"/>
              <a:gd name="connsiteX83" fmla="*/ 180506 w 551156"/>
              <a:gd name="connsiteY83" fmla="*/ 449025 h 551105"/>
              <a:gd name="connsiteX84" fmla="*/ 282346 w 551156"/>
              <a:gd name="connsiteY84" fmla="*/ 550752 h 551105"/>
              <a:gd name="connsiteX85" fmla="*/ 370506 w 551156"/>
              <a:gd name="connsiteY85" fmla="*/ 550752 h 551105"/>
              <a:gd name="connsiteX86" fmla="*/ 471871 w 551156"/>
              <a:gd name="connsiteY86" fmla="*/ 449025 h 551105"/>
              <a:gd name="connsiteX87" fmla="*/ 471871 w 551156"/>
              <a:gd name="connsiteY87" fmla="*/ 403027 h 551105"/>
              <a:gd name="connsiteX88" fmla="*/ 525261 w 551156"/>
              <a:gd name="connsiteY88" fmla="*/ 378028 h 551105"/>
              <a:gd name="connsiteX89" fmla="*/ 536091 w 551156"/>
              <a:gd name="connsiteY89" fmla="*/ 270097 h 551105"/>
              <a:gd name="connsiteX90" fmla="*/ 529631 w 551156"/>
              <a:gd name="connsiteY90" fmla="*/ 266752 h 551105"/>
              <a:gd name="connsiteX91" fmla="*/ 524691 w 551156"/>
              <a:gd name="connsiteY91" fmla="*/ 268377 h 551105"/>
              <a:gd name="connsiteX92" fmla="*/ 522411 w 551156"/>
              <a:gd name="connsiteY92" fmla="*/ 279731 h 551105"/>
              <a:gd name="connsiteX93" fmla="*/ 463226 w 551156"/>
              <a:gd name="connsiteY93" fmla="*/ 386570 h 551105"/>
              <a:gd name="connsiteX94" fmla="*/ 414871 w 551156"/>
              <a:gd name="connsiteY94" fmla="*/ 268377 h 551105"/>
              <a:gd name="connsiteX95" fmla="*/ 463701 w 551156"/>
              <a:gd name="connsiteY95" fmla="*/ 247815 h 551105"/>
              <a:gd name="connsiteX96" fmla="*/ 502556 w 551156"/>
              <a:gd name="connsiteY96" fmla="*/ 259882 h 551105"/>
              <a:gd name="connsiteX97" fmla="*/ 506736 w 551156"/>
              <a:gd name="connsiteY97" fmla="*/ 260785 h 551105"/>
              <a:gd name="connsiteX98" fmla="*/ 513956 w 551156"/>
              <a:gd name="connsiteY98" fmla="*/ 257592 h 551105"/>
              <a:gd name="connsiteX99" fmla="*/ 511676 w 551156"/>
              <a:gd name="connsiteY99" fmla="*/ 246237 h 551105"/>
              <a:gd name="connsiteX100" fmla="*/ 464651 w 551156"/>
              <a:gd name="connsiteY100" fmla="*/ 231871 h 551105"/>
              <a:gd name="connsiteX101" fmla="*/ 379056 w 551156"/>
              <a:gd name="connsiteY101" fmla="*/ 317805 h 551105"/>
              <a:gd name="connsiteX102" fmla="*/ 455911 w 551156"/>
              <a:gd name="connsiteY102" fmla="*/ 403027 h 551105"/>
              <a:gd name="connsiteX103" fmla="*/ 455911 w 551156"/>
              <a:gd name="connsiteY103" fmla="*/ 448455 h 551105"/>
              <a:gd name="connsiteX104" fmla="*/ 370506 w 551156"/>
              <a:gd name="connsiteY104" fmla="*/ 533668 h 551105"/>
              <a:gd name="connsiteX105" fmla="*/ 282346 w 551156"/>
              <a:gd name="connsiteY105" fmla="*/ 533668 h 551105"/>
              <a:gd name="connsiteX106" fmla="*/ 197036 w 551156"/>
              <a:gd name="connsiteY106" fmla="*/ 448455 h 551105"/>
              <a:gd name="connsiteX107" fmla="*/ 197036 w 551156"/>
              <a:gd name="connsiteY107" fmla="*/ 418914 h 551105"/>
              <a:gd name="connsiteX108" fmla="*/ 218601 w 551156"/>
              <a:gd name="connsiteY108" fmla="*/ 389382 h 551105"/>
              <a:gd name="connsiteX109" fmla="*/ 218601 w 551156"/>
              <a:gd name="connsiteY109" fmla="*/ 356459 h 551105"/>
              <a:gd name="connsiteX110" fmla="*/ 240261 w 551156"/>
              <a:gd name="connsiteY110" fmla="*/ 356459 h 551105"/>
              <a:gd name="connsiteX111" fmla="*/ 367657 w 551156"/>
              <a:gd name="connsiteY111" fmla="*/ 243947 h 551105"/>
              <a:gd name="connsiteX112" fmla="*/ 377916 w 551156"/>
              <a:gd name="connsiteY112" fmla="*/ 161016 h 551105"/>
              <a:gd name="connsiteX113" fmla="*/ 359676 w 551156"/>
              <a:gd name="connsiteY113" fmla="*/ 129764 h 551105"/>
              <a:gd name="connsiteX114" fmla="*/ 359676 w 551156"/>
              <a:gd name="connsiteY114" fmla="*/ 83766 h 551105"/>
              <a:gd name="connsiteX115" fmla="*/ 311321 w 551156"/>
              <a:gd name="connsiteY115" fmla="*/ 35477 h 551105"/>
              <a:gd name="connsiteX116" fmla="*/ 292606 w 551156"/>
              <a:gd name="connsiteY116" fmla="*/ 35477 h 551105"/>
              <a:gd name="connsiteX117" fmla="*/ 292606 w 551156"/>
              <a:gd name="connsiteY117" fmla="*/ 22403 h 551105"/>
              <a:gd name="connsiteX118" fmla="*/ 269806 w 551156"/>
              <a:gd name="connsiteY118" fmla="*/ -354 h 55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1156" h="551105">
                <a:moveTo>
                  <a:pt x="118471" y="16730"/>
                </a:moveTo>
                <a:cubicBezTo>
                  <a:pt x="133291" y="16730"/>
                  <a:pt x="145736" y="28655"/>
                  <a:pt x="145736" y="43972"/>
                </a:cubicBezTo>
                <a:lnTo>
                  <a:pt x="145736" y="44542"/>
                </a:lnTo>
                <a:cubicBezTo>
                  <a:pt x="145736" y="59337"/>
                  <a:pt x="133291" y="71261"/>
                  <a:pt x="118471" y="71261"/>
                </a:cubicBezTo>
                <a:lnTo>
                  <a:pt x="107642" y="71261"/>
                </a:lnTo>
                <a:cubicBezTo>
                  <a:pt x="104221" y="71261"/>
                  <a:pt x="101466" y="68401"/>
                  <a:pt x="101466" y="65019"/>
                </a:cubicBezTo>
                <a:lnTo>
                  <a:pt x="101466" y="22982"/>
                </a:lnTo>
                <a:cubicBezTo>
                  <a:pt x="101466" y="19543"/>
                  <a:pt x="104221" y="16730"/>
                  <a:pt x="107642" y="16730"/>
                </a:cubicBezTo>
                <a:close/>
                <a:moveTo>
                  <a:pt x="270376" y="16730"/>
                </a:moveTo>
                <a:cubicBezTo>
                  <a:pt x="274366" y="16730"/>
                  <a:pt x="277216" y="19543"/>
                  <a:pt x="277216" y="24075"/>
                </a:cubicBezTo>
                <a:lnTo>
                  <a:pt x="277216" y="64439"/>
                </a:lnTo>
                <a:cubicBezTo>
                  <a:pt x="277216" y="67831"/>
                  <a:pt x="274366" y="71261"/>
                  <a:pt x="270376" y="71261"/>
                </a:cubicBezTo>
                <a:lnTo>
                  <a:pt x="260211" y="71261"/>
                </a:lnTo>
                <a:cubicBezTo>
                  <a:pt x="245392" y="71261"/>
                  <a:pt x="232851" y="59337"/>
                  <a:pt x="232851" y="44542"/>
                </a:cubicBezTo>
                <a:lnTo>
                  <a:pt x="232851" y="43972"/>
                </a:lnTo>
                <a:cubicBezTo>
                  <a:pt x="232851" y="28655"/>
                  <a:pt x="245392" y="16730"/>
                  <a:pt x="260211" y="16730"/>
                </a:cubicBezTo>
                <a:close/>
                <a:moveTo>
                  <a:pt x="259642" y="-354"/>
                </a:moveTo>
                <a:cubicBezTo>
                  <a:pt x="235131" y="-354"/>
                  <a:pt x="215751" y="18973"/>
                  <a:pt x="215751" y="42832"/>
                </a:cubicBezTo>
                <a:lnTo>
                  <a:pt x="215751" y="43972"/>
                </a:lnTo>
                <a:cubicBezTo>
                  <a:pt x="215751" y="67831"/>
                  <a:pt x="235131" y="87158"/>
                  <a:pt x="259642" y="87158"/>
                </a:cubicBezTo>
                <a:lnTo>
                  <a:pt x="269806" y="87158"/>
                </a:lnTo>
                <a:cubicBezTo>
                  <a:pt x="282916" y="87158"/>
                  <a:pt x="292606" y="76943"/>
                  <a:pt x="292606" y="64439"/>
                </a:cubicBezTo>
                <a:lnTo>
                  <a:pt x="292606" y="51364"/>
                </a:lnTo>
                <a:lnTo>
                  <a:pt x="311321" y="51364"/>
                </a:lnTo>
                <a:cubicBezTo>
                  <a:pt x="328991" y="51364"/>
                  <a:pt x="343241" y="65589"/>
                  <a:pt x="343241" y="83766"/>
                </a:cubicBezTo>
                <a:lnTo>
                  <a:pt x="343241" y="126904"/>
                </a:lnTo>
                <a:cubicBezTo>
                  <a:pt x="330701" y="129194"/>
                  <a:pt x="319871" y="138876"/>
                  <a:pt x="317591" y="153053"/>
                </a:cubicBezTo>
                <a:lnTo>
                  <a:pt x="306856" y="235975"/>
                </a:lnTo>
                <a:cubicBezTo>
                  <a:pt x="302866" y="270097"/>
                  <a:pt x="273797" y="295666"/>
                  <a:pt x="239691" y="295666"/>
                </a:cubicBezTo>
                <a:lnTo>
                  <a:pt x="204446" y="295666"/>
                </a:lnTo>
                <a:cubicBezTo>
                  <a:pt x="200361" y="295666"/>
                  <a:pt x="197036" y="299628"/>
                  <a:pt x="197036" y="303590"/>
                </a:cubicBezTo>
                <a:cubicBezTo>
                  <a:pt x="197036" y="308170"/>
                  <a:pt x="200361" y="311562"/>
                  <a:pt x="204446" y="311562"/>
                </a:cubicBezTo>
                <a:lnTo>
                  <a:pt x="239691" y="311562"/>
                </a:lnTo>
                <a:cubicBezTo>
                  <a:pt x="282346" y="311562"/>
                  <a:pt x="318161" y="279731"/>
                  <a:pt x="323291" y="237695"/>
                </a:cubicBezTo>
                <a:lnTo>
                  <a:pt x="334121" y="154763"/>
                </a:lnTo>
                <a:cubicBezTo>
                  <a:pt x="334691" y="147228"/>
                  <a:pt x="341341" y="142221"/>
                  <a:pt x="348371" y="142221"/>
                </a:cubicBezTo>
                <a:cubicBezTo>
                  <a:pt x="348751" y="142221"/>
                  <a:pt x="349131" y="142221"/>
                  <a:pt x="349511" y="142268"/>
                </a:cubicBezTo>
                <a:cubicBezTo>
                  <a:pt x="357491" y="143409"/>
                  <a:pt x="362621" y="150231"/>
                  <a:pt x="362051" y="158156"/>
                </a:cubicBezTo>
                <a:lnTo>
                  <a:pt x="351221" y="241135"/>
                </a:lnTo>
                <a:cubicBezTo>
                  <a:pt x="343811" y="297338"/>
                  <a:pt x="296596" y="339374"/>
                  <a:pt x="239691" y="339374"/>
                </a:cubicBezTo>
                <a:lnTo>
                  <a:pt x="210051" y="339374"/>
                </a:lnTo>
                <a:cubicBezTo>
                  <a:pt x="206157" y="339374"/>
                  <a:pt x="202642" y="342814"/>
                  <a:pt x="202642" y="346767"/>
                </a:cubicBezTo>
                <a:lnTo>
                  <a:pt x="202642" y="388812"/>
                </a:lnTo>
                <a:cubicBezTo>
                  <a:pt x="202642" y="396775"/>
                  <a:pt x="195896" y="403027"/>
                  <a:pt x="188486" y="403027"/>
                </a:cubicBezTo>
                <a:cubicBezTo>
                  <a:pt x="180506" y="403027"/>
                  <a:pt x="174236" y="396775"/>
                  <a:pt x="174236" y="388812"/>
                </a:cubicBezTo>
                <a:lnTo>
                  <a:pt x="174236" y="346767"/>
                </a:lnTo>
                <a:cubicBezTo>
                  <a:pt x="174236" y="342814"/>
                  <a:pt x="170246" y="339374"/>
                  <a:pt x="166256" y="339374"/>
                </a:cubicBezTo>
                <a:lnTo>
                  <a:pt x="137282" y="339374"/>
                </a:lnTo>
                <a:cubicBezTo>
                  <a:pt x="80375" y="339374"/>
                  <a:pt x="32591" y="296768"/>
                  <a:pt x="25181" y="241135"/>
                </a:cubicBezTo>
                <a:lnTo>
                  <a:pt x="14922" y="158156"/>
                </a:lnTo>
                <a:cubicBezTo>
                  <a:pt x="13782" y="150231"/>
                  <a:pt x="18911" y="143409"/>
                  <a:pt x="26892" y="142268"/>
                </a:cubicBezTo>
                <a:cubicBezTo>
                  <a:pt x="27271" y="142221"/>
                  <a:pt x="27651" y="142221"/>
                  <a:pt x="28032" y="142221"/>
                </a:cubicBezTo>
                <a:cubicBezTo>
                  <a:pt x="35536" y="142221"/>
                  <a:pt x="41711" y="147228"/>
                  <a:pt x="42282" y="154763"/>
                </a:cubicBezTo>
                <a:lnTo>
                  <a:pt x="53017" y="237695"/>
                </a:lnTo>
                <a:cubicBezTo>
                  <a:pt x="58146" y="280301"/>
                  <a:pt x="94625" y="311562"/>
                  <a:pt x="137282" y="311562"/>
                </a:cubicBezTo>
                <a:lnTo>
                  <a:pt x="171956" y="311562"/>
                </a:lnTo>
                <a:cubicBezTo>
                  <a:pt x="175946" y="311562"/>
                  <a:pt x="179936" y="308170"/>
                  <a:pt x="179936" y="303590"/>
                </a:cubicBezTo>
                <a:cubicBezTo>
                  <a:pt x="179936" y="299628"/>
                  <a:pt x="175946" y="295666"/>
                  <a:pt x="171956" y="295666"/>
                </a:cubicBezTo>
                <a:lnTo>
                  <a:pt x="137282" y="295666"/>
                </a:lnTo>
                <a:cubicBezTo>
                  <a:pt x="103081" y="295666"/>
                  <a:pt x="73536" y="270097"/>
                  <a:pt x="69547" y="235975"/>
                </a:cubicBezTo>
                <a:lnTo>
                  <a:pt x="58716" y="153053"/>
                </a:lnTo>
                <a:cubicBezTo>
                  <a:pt x="57576" y="139399"/>
                  <a:pt x="46841" y="129764"/>
                  <a:pt x="34871" y="127474"/>
                </a:cubicBezTo>
                <a:lnTo>
                  <a:pt x="34871" y="84336"/>
                </a:lnTo>
                <a:cubicBezTo>
                  <a:pt x="34871" y="66681"/>
                  <a:pt x="49026" y="52514"/>
                  <a:pt x="66696" y="52514"/>
                </a:cubicBezTo>
                <a:lnTo>
                  <a:pt x="84936" y="52514"/>
                </a:lnTo>
                <a:lnTo>
                  <a:pt x="84936" y="65019"/>
                </a:lnTo>
                <a:cubicBezTo>
                  <a:pt x="84936" y="78093"/>
                  <a:pt x="95196" y="87728"/>
                  <a:pt x="107642" y="87728"/>
                </a:cubicBezTo>
                <a:lnTo>
                  <a:pt x="118471" y="87728"/>
                </a:lnTo>
                <a:cubicBezTo>
                  <a:pt x="142981" y="87728"/>
                  <a:pt x="161696" y="68401"/>
                  <a:pt x="161696" y="44542"/>
                </a:cubicBezTo>
                <a:lnTo>
                  <a:pt x="161696" y="43972"/>
                </a:lnTo>
                <a:cubicBezTo>
                  <a:pt x="161696" y="19543"/>
                  <a:pt x="142981" y="216"/>
                  <a:pt x="118471" y="216"/>
                </a:cubicBezTo>
                <a:lnTo>
                  <a:pt x="107642" y="216"/>
                </a:lnTo>
                <a:cubicBezTo>
                  <a:pt x="95196" y="216"/>
                  <a:pt x="84936" y="10478"/>
                  <a:pt x="84936" y="22982"/>
                </a:cubicBezTo>
                <a:lnTo>
                  <a:pt x="84936" y="36009"/>
                </a:lnTo>
                <a:lnTo>
                  <a:pt x="66696" y="36009"/>
                </a:lnTo>
                <a:cubicBezTo>
                  <a:pt x="39431" y="36009"/>
                  <a:pt x="18341" y="58196"/>
                  <a:pt x="18341" y="84336"/>
                </a:cubicBezTo>
                <a:lnTo>
                  <a:pt x="18341" y="129194"/>
                </a:lnTo>
                <a:cubicBezTo>
                  <a:pt x="5231" y="133726"/>
                  <a:pt x="-2084" y="146801"/>
                  <a:pt x="-944" y="161016"/>
                </a:cubicBezTo>
                <a:lnTo>
                  <a:pt x="9791" y="243947"/>
                </a:lnTo>
                <a:cubicBezTo>
                  <a:pt x="17771" y="308170"/>
                  <a:pt x="72396" y="356459"/>
                  <a:pt x="137282" y="356459"/>
                </a:cubicBezTo>
                <a:lnTo>
                  <a:pt x="158276" y="356459"/>
                </a:lnTo>
                <a:lnTo>
                  <a:pt x="158276" y="390523"/>
                </a:lnTo>
                <a:cubicBezTo>
                  <a:pt x="158276" y="403597"/>
                  <a:pt x="167396" y="416102"/>
                  <a:pt x="180506" y="419484"/>
                </a:cubicBezTo>
                <a:lnTo>
                  <a:pt x="180506" y="449025"/>
                </a:lnTo>
                <a:cubicBezTo>
                  <a:pt x="180506" y="505276"/>
                  <a:pt x="226011" y="550752"/>
                  <a:pt x="282346" y="550752"/>
                </a:cubicBezTo>
                <a:lnTo>
                  <a:pt x="370506" y="550752"/>
                </a:lnTo>
                <a:cubicBezTo>
                  <a:pt x="426271" y="550752"/>
                  <a:pt x="471871" y="505276"/>
                  <a:pt x="471871" y="449025"/>
                </a:cubicBezTo>
                <a:lnTo>
                  <a:pt x="471871" y="403027"/>
                </a:lnTo>
                <a:cubicBezTo>
                  <a:pt x="491726" y="401877"/>
                  <a:pt x="511106" y="393392"/>
                  <a:pt x="525261" y="378028"/>
                </a:cubicBezTo>
                <a:cubicBezTo>
                  <a:pt x="553761" y="349636"/>
                  <a:pt x="558226" y="304161"/>
                  <a:pt x="536091" y="270097"/>
                </a:cubicBezTo>
                <a:cubicBezTo>
                  <a:pt x="534761" y="267997"/>
                  <a:pt x="532291" y="266752"/>
                  <a:pt x="529631" y="266752"/>
                </a:cubicBezTo>
                <a:cubicBezTo>
                  <a:pt x="528017" y="266752"/>
                  <a:pt x="526211" y="267274"/>
                  <a:pt x="524691" y="268377"/>
                </a:cubicBezTo>
                <a:cubicBezTo>
                  <a:pt x="521366" y="270097"/>
                  <a:pt x="519657" y="275199"/>
                  <a:pt x="522411" y="279731"/>
                </a:cubicBezTo>
                <a:cubicBezTo>
                  <a:pt x="552621" y="324057"/>
                  <a:pt x="521841" y="386570"/>
                  <a:pt x="463226" y="386570"/>
                </a:cubicBezTo>
                <a:cubicBezTo>
                  <a:pt x="402996" y="386570"/>
                  <a:pt x="371646" y="312132"/>
                  <a:pt x="414871" y="268377"/>
                </a:cubicBezTo>
                <a:cubicBezTo>
                  <a:pt x="428551" y="254780"/>
                  <a:pt x="446032" y="247815"/>
                  <a:pt x="463701" y="247815"/>
                </a:cubicBezTo>
                <a:cubicBezTo>
                  <a:pt x="477096" y="247815"/>
                  <a:pt x="490586" y="251815"/>
                  <a:pt x="502556" y="259882"/>
                </a:cubicBezTo>
                <a:cubicBezTo>
                  <a:pt x="503791" y="260452"/>
                  <a:pt x="505216" y="260785"/>
                  <a:pt x="506736" y="260785"/>
                </a:cubicBezTo>
                <a:cubicBezTo>
                  <a:pt x="509301" y="260785"/>
                  <a:pt x="512151" y="259787"/>
                  <a:pt x="513956" y="257592"/>
                </a:cubicBezTo>
                <a:cubicBezTo>
                  <a:pt x="516142" y="254152"/>
                  <a:pt x="515666" y="249050"/>
                  <a:pt x="511676" y="246237"/>
                </a:cubicBezTo>
                <a:cubicBezTo>
                  <a:pt x="496666" y="236355"/>
                  <a:pt x="480422" y="231871"/>
                  <a:pt x="464651" y="231871"/>
                </a:cubicBezTo>
                <a:cubicBezTo>
                  <a:pt x="420191" y="231871"/>
                  <a:pt x="379056" y="267132"/>
                  <a:pt x="379056" y="317805"/>
                </a:cubicBezTo>
                <a:cubicBezTo>
                  <a:pt x="379056" y="362711"/>
                  <a:pt x="413161" y="399065"/>
                  <a:pt x="455911" y="403027"/>
                </a:cubicBezTo>
                <a:lnTo>
                  <a:pt x="455911" y="448455"/>
                </a:lnTo>
                <a:cubicBezTo>
                  <a:pt x="455911" y="495641"/>
                  <a:pt x="417246" y="533668"/>
                  <a:pt x="370506" y="533668"/>
                </a:cubicBezTo>
                <a:lnTo>
                  <a:pt x="282346" y="533668"/>
                </a:lnTo>
                <a:cubicBezTo>
                  <a:pt x="235131" y="533668"/>
                  <a:pt x="197036" y="495641"/>
                  <a:pt x="197036" y="448455"/>
                </a:cubicBezTo>
                <a:lnTo>
                  <a:pt x="197036" y="418914"/>
                </a:lnTo>
                <a:cubicBezTo>
                  <a:pt x="209481" y="414952"/>
                  <a:pt x="218601" y="403597"/>
                  <a:pt x="218601" y="389382"/>
                </a:cubicBezTo>
                <a:lnTo>
                  <a:pt x="218601" y="356459"/>
                </a:lnTo>
                <a:lnTo>
                  <a:pt x="240261" y="356459"/>
                </a:lnTo>
                <a:cubicBezTo>
                  <a:pt x="304481" y="356459"/>
                  <a:pt x="359676" y="308170"/>
                  <a:pt x="367657" y="243947"/>
                </a:cubicBezTo>
                <a:lnTo>
                  <a:pt x="377916" y="161016"/>
                </a:lnTo>
                <a:cubicBezTo>
                  <a:pt x="379626" y="147371"/>
                  <a:pt x="371646" y="134866"/>
                  <a:pt x="359676" y="129764"/>
                </a:cubicBezTo>
                <a:lnTo>
                  <a:pt x="359676" y="83766"/>
                </a:lnTo>
                <a:cubicBezTo>
                  <a:pt x="359676" y="56476"/>
                  <a:pt x="337541" y="35477"/>
                  <a:pt x="311321" y="35477"/>
                </a:cubicBezTo>
                <a:lnTo>
                  <a:pt x="292606" y="35477"/>
                </a:lnTo>
                <a:lnTo>
                  <a:pt x="292606" y="22403"/>
                </a:lnTo>
                <a:cubicBezTo>
                  <a:pt x="292606" y="9908"/>
                  <a:pt x="282916" y="-354"/>
                  <a:pt x="269806" y="-354"/>
                </a:cubicBezTo>
                <a:close/>
              </a:path>
            </a:pathLst>
          </a:custGeom>
          <a:solidFill>
            <a:srgbClr val="FF8CB8"/>
          </a:solidFill>
          <a:ln w="9488" cap="flat">
            <a:noFill/>
            <a:prstDash val="solid"/>
            <a:miter/>
          </a:ln>
        </p:spPr>
        <p:txBody>
          <a:bodyPr rtlCol="0" anchor="ctr"/>
          <a:lstStyle/>
          <a:p>
            <a:endParaRPr lang="en-US"/>
          </a:p>
        </p:txBody>
      </p:sp>
      <p:sp>
        <p:nvSpPr>
          <p:cNvPr id="333" name="Figura a mano libera 332">
            <a:extLst>
              <a:ext uri="{FF2B5EF4-FFF2-40B4-BE49-F238E27FC236}">
                <a16:creationId xmlns:a16="http://schemas.microsoft.com/office/drawing/2014/main" id="{02553056-0E01-C19A-5EE8-E846790F9AAA}"/>
              </a:ext>
            </a:extLst>
          </p:cNvPr>
          <p:cNvSpPr/>
          <p:nvPr/>
        </p:nvSpPr>
        <p:spPr>
          <a:xfrm>
            <a:off x="6225058" y="1865484"/>
            <a:ext cx="296617" cy="532102"/>
          </a:xfrm>
          <a:custGeom>
            <a:avLst/>
            <a:gdLst>
              <a:gd name="connsiteX0" fmla="*/ 122877 w 296617"/>
              <a:gd name="connsiteY0" fmla="*/ 101325 h 532102"/>
              <a:gd name="connsiteX1" fmla="*/ 207142 w 296617"/>
              <a:gd name="connsiteY1" fmla="*/ 127559 h 532102"/>
              <a:gd name="connsiteX2" fmla="*/ 207142 w 296617"/>
              <a:gd name="connsiteY2" fmla="*/ 180133 h 532102"/>
              <a:gd name="connsiteX3" fmla="*/ 147007 w 296617"/>
              <a:gd name="connsiteY3" fmla="*/ 241240 h 532102"/>
              <a:gd name="connsiteX4" fmla="*/ 145962 w 296617"/>
              <a:gd name="connsiteY4" fmla="*/ 241240 h 532102"/>
              <a:gd name="connsiteX5" fmla="*/ 87441 w 296617"/>
              <a:gd name="connsiteY5" fmla="*/ 180703 h 532102"/>
              <a:gd name="connsiteX6" fmla="*/ 87441 w 296617"/>
              <a:gd name="connsiteY6" fmla="*/ 125887 h 532102"/>
              <a:gd name="connsiteX7" fmla="*/ 122877 w 296617"/>
              <a:gd name="connsiteY7" fmla="*/ 101325 h 532102"/>
              <a:gd name="connsiteX8" fmla="*/ 167242 w 296617"/>
              <a:gd name="connsiteY8" fmla="*/ 258362 h 532102"/>
              <a:gd name="connsiteX9" fmla="*/ 167242 w 296617"/>
              <a:gd name="connsiteY9" fmla="*/ 280615 h 532102"/>
              <a:gd name="connsiteX10" fmla="*/ 147387 w 296617"/>
              <a:gd name="connsiteY10" fmla="*/ 284501 h 532102"/>
              <a:gd name="connsiteX11" fmla="*/ 127911 w 296617"/>
              <a:gd name="connsiteY11" fmla="*/ 280615 h 532102"/>
              <a:gd name="connsiteX12" fmla="*/ 127911 w 296617"/>
              <a:gd name="connsiteY12" fmla="*/ 258362 h 532102"/>
              <a:gd name="connsiteX13" fmla="*/ 147767 w 296617"/>
              <a:gd name="connsiteY13" fmla="*/ 261763 h 532102"/>
              <a:gd name="connsiteX14" fmla="*/ 167242 w 296617"/>
              <a:gd name="connsiteY14" fmla="*/ 258362 h 532102"/>
              <a:gd name="connsiteX15" fmla="*/ 118887 w 296617"/>
              <a:gd name="connsiteY15" fmla="*/ 294335 h 532102"/>
              <a:gd name="connsiteX16" fmla="*/ 131237 w 296617"/>
              <a:gd name="connsiteY16" fmla="*/ 298307 h 532102"/>
              <a:gd name="connsiteX17" fmla="*/ 114422 w 296617"/>
              <a:gd name="connsiteY17" fmla="*/ 314907 h 532102"/>
              <a:gd name="connsiteX18" fmla="*/ 107676 w 296617"/>
              <a:gd name="connsiteY18" fmla="*/ 294335 h 532102"/>
              <a:gd name="connsiteX19" fmla="*/ 180732 w 296617"/>
              <a:gd name="connsiteY19" fmla="*/ 294335 h 532102"/>
              <a:gd name="connsiteX20" fmla="*/ 186907 w 296617"/>
              <a:gd name="connsiteY20" fmla="*/ 294905 h 532102"/>
              <a:gd name="connsiteX21" fmla="*/ 180161 w 296617"/>
              <a:gd name="connsiteY21" fmla="*/ 314907 h 532102"/>
              <a:gd name="connsiteX22" fmla="*/ 163822 w 296617"/>
              <a:gd name="connsiteY22" fmla="*/ 297737 h 532102"/>
              <a:gd name="connsiteX23" fmla="*/ 175127 w 296617"/>
              <a:gd name="connsiteY23" fmla="*/ 294335 h 532102"/>
              <a:gd name="connsiteX24" fmla="*/ 92477 w 296617"/>
              <a:gd name="connsiteY24" fmla="*/ 298307 h 532102"/>
              <a:gd name="connsiteX25" fmla="*/ 112142 w 296617"/>
              <a:gd name="connsiteY25" fmla="*/ 353133 h 532102"/>
              <a:gd name="connsiteX26" fmla="*/ 100932 w 296617"/>
              <a:gd name="connsiteY26" fmla="*/ 333179 h 532102"/>
              <a:gd name="connsiteX27" fmla="*/ 94092 w 296617"/>
              <a:gd name="connsiteY27" fmla="*/ 328485 h 532102"/>
              <a:gd name="connsiteX28" fmla="*/ 91337 w 296617"/>
              <a:gd name="connsiteY28" fmla="*/ 329150 h 532102"/>
              <a:gd name="connsiteX29" fmla="*/ 77277 w 296617"/>
              <a:gd name="connsiteY29" fmla="*/ 334861 h 532102"/>
              <a:gd name="connsiteX30" fmla="*/ 88581 w 296617"/>
              <a:gd name="connsiteY30" fmla="*/ 298887 h 532102"/>
              <a:gd name="connsiteX31" fmla="*/ 92477 w 296617"/>
              <a:gd name="connsiteY31" fmla="*/ 298307 h 532102"/>
              <a:gd name="connsiteX32" fmla="*/ 203152 w 296617"/>
              <a:gd name="connsiteY32" fmla="*/ 297205 h 532102"/>
              <a:gd name="connsiteX33" fmla="*/ 209897 w 296617"/>
              <a:gd name="connsiteY33" fmla="*/ 298887 h 532102"/>
              <a:gd name="connsiteX34" fmla="*/ 220062 w 296617"/>
              <a:gd name="connsiteY34" fmla="*/ 334281 h 532102"/>
              <a:gd name="connsiteX35" fmla="*/ 206002 w 296617"/>
              <a:gd name="connsiteY35" fmla="*/ 328580 h 532102"/>
              <a:gd name="connsiteX36" fmla="*/ 203152 w 296617"/>
              <a:gd name="connsiteY36" fmla="*/ 327906 h 532102"/>
              <a:gd name="connsiteX37" fmla="*/ 196977 w 296617"/>
              <a:gd name="connsiteY37" fmla="*/ 332030 h 532102"/>
              <a:gd name="connsiteX38" fmla="*/ 181872 w 296617"/>
              <a:gd name="connsiteY38" fmla="*/ 358264 h 532102"/>
              <a:gd name="connsiteX39" fmla="*/ 203152 w 296617"/>
              <a:gd name="connsiteY39" fmla="*/ 297205 h 532102"/>
              <a:gd name="connsiteX40" fmla="*/ 148147 w 296617"/>
              <a:gd name="connsiteY40" fmla="*/ 303448 h 532102"/>
              <a:gd name="connsiteX41" fmla="*/ 174557 w 296617"/>
              <a:gd name="connsiteY41" fmla="*/ 331450 h 532102"/>
              <a:gd name="connsiteX42" fmla="*/ 148147 w 296617"/>
              <a:gd name="connsiteY42" fmla="*/ 407379 h 532102"/>
              <a:gd name="connsiteX43" fmla="*/ 121167 w 296617"/>
              <a:gd name="connsiteY43" fmla="*/ 331450 h 532102"/>
              <a:gd name="connsiteX44" fmla="*/ 148147 w 296617"/>
              <a:gd name="connsiteY44" fmla="*/ 303448 h 532102"/>
              <a:gd name="connsiteX45" fmla="*/ 228992 w 296617"/>
              <a:gd name="connsiteY45" fmla="*/ 310298 h 532102"/>
              <a:gd name="connsiteX46" fmla="*/ 257682 w 296617"/>
              <a:gd name="connsiteY46" fmla="*/ 354862 h 532102"/>
              <a:gd name="connsiteX47" fmla="*/ 279627 w 296617"/>
              <a:gd name="connsiteY47" fmla="*/ 446232 h 532102"/>
              <a:gd name="connsiteX48" fmla="*/ 264997 w 296617"/>
              <a:gd name="connsiteY48" fmla="*/ 480476 h 532102"/>
              <a:gd name="connsiteX49" fmla="*/ 155937 w 296617"/>
              <a:gd name="connsiteY49" fmla="*/ 514769 h 532102"/>
              <a:gd name="connsiteX50" fmla="*/ 155937 w 296617"/>
              <a:gd name="connsiteY50" fmla="*/ 434240 h 532102"/>
              <a:gd name="connsiteX51" fmla="*/ 206572 w 296617"/>
              <a:gd name="connsiteY51" fmla="*/ 346272 h 532102"/>
              <a:gd name="connsiteX52" fmla="*/ 229562 w 296617"/>
              <a:gd name="connsiteY52" fmla="*/ 354862 h 532102"/>
              <a:gd name="connsiteX53" fmla="*/ 232221 w 296617"/>
              <a:gd name="connsiteY53" fmla="*/ 355385 h 532102"/>
              <a:gd name="connsiteX54" fmla="*/ 239727 w 296617"/>
              <a:gd name="connsiteY54" fmla="*/ 344600 h 532102"/>
              <a:gd name="connsiteX55" fmla="*/ 228992 w 296617"/>
              <a:gd name="connsiteY55" fmla="*/ 310298 h 532102"/>
              <a:gd name="connsiteX56" fmla="*/ 118221 w 296617"/>
              <a:gd name="connsiteY56" fmla="*/ -354 h 532102"/>
              <a:gd name="connsiteX57" fmla="*/ 26167 w 296617"/>
              <a:gd name="connsiteY57" fmla="*/ 94465 h 532102"/>
              <a:gd name="connsiteX58" fmla="*/ 31772 w 296617"/>
              <a:gd name="connsiteY58" fmla="*/ 171544 h 532102"/>
              <a:gd name="connsiteX59" fmla="*/ 70057 w 296617"/>
              <a:gd name="connsiteY59" fmla="*/ 205836 h 532102"/>
              <a:gd name="connsiteX60" fmla="*/ 75092 w 296617"/>
              <a:gd name="connsiteY60" fmla="*/ 205836 h 532102"/>
              <a:gd name="connsiteX61" fmla="*/ 111572 w 296617"/>
              <a:gd name="connsiteY61" fmla="*/ 249202 h 532102"/>
              <a:gd name="connsiteX62" fmla="*/ 111572 w 296617"/>
              <a:gd name="connsiteY62" fmla="*/ 278933 h 532102"/>
              <a:gd name="connsiteX63" fmla="*/ 21702 w 296617"/>
              <a:gd name="connsiteY63" fmla="*/ 352031 h 532102"/>
              <a:gd name="connsiteX64" fmla="*/ 18282 w 296617"/>
              <a:gd name="connsiteY64" fmla="*/ 366274 h 532102"/>
              <a:gd name="connsiteX65" fmla="*/ 23982 w 296617"/>
              <a:gd name="connsiteY65" fmla="*/ 375434 h 532102"/>
              <a:gd name="connsiteX66" fmla="*/ 25407 w 296617"/>
              <a:gd name="connsiteY66" fmla="*/ 375529 h 532102"/>
              <a:gd name="connsiteX67" fmla="*/ 32911 w 296617"/>
              <a:gd name="connsiteY67" fmla="*/ 369732 h 532102"/>
              <a:gd name="connsiteX68" fmla="*/ 36331 w 296617"/>
              <a:gd name="connsiteY68" fmla="*/ 355432 h 532102"/>
              <a:gd name="connsiteX69" fmla="*/ 68346 w 296617"/>
              <a:gd name="connsiteY69" fmla="*/ 309196 h 532102"/>
              <a:gd name="connsiteX70" fmla="*/ 57137 w 296617"/>
              <a:gd name="connsiteY70" fmla="*/ 345750 h 532102"/>
              <a:gd name="connsiteX71" fmla="*/ 64072 w 296617"/>
              <a:gd name="connsiteY71" fmla="*/ 355964 h 532102"/>
              <a:gd name="connsiteX72" fmla="*/ 66637 w 296617"/>
              <a:gd name="connsiteY72" fmla="*/ 355432 h 532102"/>
              <a:gd name="connsiteX73" fmla="*/ 90197 w 296617"/>
              <a:gd name="connsiteY73" fmla="*/ 346852 h 532102"/>
              <a:gd name="connsiteX74" fmla="*/ 140831 w 296617"/>
              <a:gd name="connsiteY74" fmla="*/ 434810 h 532102"/>
              <a:gd name="connsiteX75" fmla="*/ 140831 w 296617"/>
              <a:gd name="connsiteY75" fmla="*/ 515918 h 532102"/>
              <a:gd name="connsiteX76" fmla="*/ 29017 w 296617"/>
              <a:gd name="connsiteY76" fmla="*/ 481626 h 532102"/>
              <a:gd name="connsiteX77" fmla="*/ 14956 w 296617"/>
              <a:gd name="connsiteY77" fmla="*/ 447381 h 532102"/>
              <a:gd name="connsiteX78" fmla="*/ 23982 w 296617"/>
              <a:gd name="connsiteY78" fmla="*/ 407379 h 532102"/>
              <a:gd name="connsiteX79" fmla="*/ 18282 w 296617"/>
              <a:gd name="connsiteY79" fmla="*/ 398267 h 532102"/>
              <a:gd name="connsiteX80" fmla="*/ 17047 w 296617"/>
              <a:gd name="connsiteY80" fmla="*/ 398172 h 532102"/>
              <a:gd name="connsiteX81" fmla="*/ 9352 w 296617"/>
              <a:gd name="connsiteY81" fmla="*/ 403977 h 532102"/>
              <a:gd name="connsiteX82" fmla="*/ 327 w 296617"/>
              <a:gd name="connsiteY82" fmla="*/ 443932 h 532102"/>
              <a:gd name="connsiteX83" fmla="*/ 21702 w 296617"/>
              <a:gd name="connsiteY83" fmla="*/ 495347 h 532102"/>
              <a:gd name="connsiteX84" fmla="*/ 147482 w 296617"/>
              <a:gd name="connsiteY84" fmla="*/ 531748 h 532102"/>
              <a:gd name="connsiteX85" fmla="*/ 272882 w 296617"/>
              <a:gd name="connsiteY85" fmla="*/ 495347 h 532102"/>
              <a:gd name="connsiteX86" fmla="*/ 294161 w 296617"/>
              <a:gd name="connsiteY86" fmla="*/ 442821 h 532102"/>
              <a:gd name="connsiteX87" fmla="*/ 272882 w 296617"/>
              <a:gd name="connsiteY87" fmla="*/ 351451 h 532102"/>
              <a:gd name="connsiteX88" fmla="*/ 183012 w 296617"/>
              <a:gd name="connsiteY88" fmla="*/ 278363 h 532102"/>
              <a:gd name="connsiteX89" fmla="*/ 183012 w 296617"/>
              <a:gd name="connsiteY89" fmla="*/ 248622 h 532102"/>
              <a:gd name="connsiteX90" fmla="*/ 219492 w 296617"/>
              <a:gd name="connsiteY90" fmla="*/ 204686 h 532102"/>
              <a:gd name="connsiteX91" fmla="*/ 220536 w 296617"/>
              <a:gd name="connsiteY91" fmla="*/ 204686 h 532102"/>
              <a:gd name="connsiteX92" fmla="*/ 259392 w 296617"/>
              <a:gd name="connsiteY92" fmla="*/ 169814 h 532102"/>
              <a:gd name="connsiteX93" fmla="*/ 264426 w 296617"/>
              <a:gd name="connsiteY93" fmla="*/ 117298 h 532102"/>
              <a:gd name="connsiteX94" fmla="*/ 257112 w 296617"/>
              <a:gd name="connsiteY94" fmla="*/ 108185 h 532102"/>
              <a:gd name="connsiteX95" fmla="*/ 256257 w 296617"/>
              <a:gd name="connsiteY95" fmla="*/ 108091 h 532102"/>
              <a:gd name="connsiteX96" fmla="*/ 248657 w 296617"/>
              <a:gd name="connsiteY96" fmla="*/ 115568 h 532102"/>
              <a:gd name="connsiteX97" fmla="*/ 244762 w 296617"/>
              <a:gd name="connsiteY97" fmla="*/ 167562 h 532102"/>
              <a:gd name="connsiteX98" fmla="*/ 223387 w 296617"/>
              <a:gd name="connsiteY98" fmla="*/ 188096 h 532102"/>
              <a:gd name="connsiteX99" fmla="*/ 223956 w 296617"/>
              <a:gd name="connsiteY99" fmla="*/ 121279 h 532102"/>
              <a:gd name="connsiteX100" fmla="*/ 222816 w 296617"/>
              <a:gd name="connsiteY100" fmla="*/ 118447 h 532102"/>
              <a:gd name="connsiteX101" fmla="*/ 221107 w 296617"/>
              <a:gd name="connsiteY101" fmla="*/ 115568 h 532102"/>
              <a:gd name="connsiteX102" fmla="*/ 218352 w 296617"/>
              <a:gd name="connsiteY102" fmla="*/ 113896 h 532102"/>
              <a:gd name="connsiteX103" fmla="*/ 215502 w 296617"/>
              <a:gd name="connsiteY103" fmla="*/ 112746 h 532102"/>
              <a:gd name="connsiteX104" fmla="*/ 127342 w 296617"/>
              <a:gd name="connsiteY104" fmla="*/ 84735 h 532102"/>
              <a:gd name="connsiteX105" fmla="*/ 122307 w 296617"/>
              <a:gd name="connsiteY105" fmla="*/ 83101 h 532102"/>
              <a:gd name="connsiteX106" fmla="*/ 116702 w 296617"/>
              <a:gd name="connsiteY106" fmla="*/ 85305 h 532102"/>
              <a:gd name="connsiteX107" fmla="*/ 76706 w 296617"/>
              <a:gd name="connsiteY107" fmla="*/ 113316 h 532102"/>
              <a:gd name="connsiteX108" fmla="*/ 75092 w 296617"/>
              <a:gd name="connsiteY108" fmla="*/ 114998 h 532102"/>
              <a:gd name="connsiteX109" fmla="*/ 72242 w 296617"/>
              <a:gd name="connsiteY109" fmla="*/ 120177 h 532102"/>
              <a:gd name="connsiteX110" fmla="*/ 71672 w 296617"/>
              <a:gd name="connsiteY110" fmla="*/ 121279 h 532102"/>
              <a:gd name="connsiteX111" fmla="*/ 71672 w 296617"/>
              <a:gd name="connsiteY111" fmla="*/ 181283 h 532102"/>
              <a:gd name="connsiteX112" fmla="*/ 72242 w 296617"/>
              <a:gd name="connsiteY112" fmla="*/ 189245 h 532102"/>
              <a:gd name="connsiteX113" fmla="*/ 70532 w 296617"/>
              <a:gd name="connsiteY113" fmla="*/ 189245 h 532102"/>
              <a:gd name="connsiteX114" fmla="*/ 46971 w 296617"/>
              <a:gd name="connsiteY114" fmla="*/ 168712 h 532102"/>
              <a:gd name="connsiteX115" fmla="*/ 41367 w 296617"/>
              <a:gd name="connsiteY115" fmla="*/ 94465 h 532102"/>
              <a:gd name="connsiteX116" fmla="*/ 118697 w 296617"/>
              <a:gd name="connsiteY116" fmla="*/ 15238 h 532102"/>
              <a:gd name="connsiteX117" fmla="*/ 145297 w 296617"/>
              <a:gd name="connsiteY117" fmla="*/ 20217 h 532102"/>
              <a:gd name="connsiteX118" fmla="*/ 168952 w 296617"/>
              <a:gd name="connsiteY118" fmla="*/ 35088 h 532102"/>
              <a:gd name="connsiteX119" fmla="*/ 174557 w 296617"/>
              <a:gd name="connsiteY119" fmla="*/ 37197 h 532102"/>
              <a:gd name="connsiteX120" fmla="*/ 180161 w 296617"/>
              <a:gd name="connsiteY120" fmla="*/ 35088 h 532102"/>
              <a:gd name="connsiteX121" fmla="*/ 180732 w 296617"/>
              <a:gd name="connsiteY121" fmla="*/ 34518 h 532102"/>
              <a:gd name="connsiteX122" fmla="*/ 208187 w 296617"/>
              <a:gd name="connsiteY122" fmla="*/ 21994 h 532102"/>
              <a:gd name="connsiteX123" fmla="*/ 220536 w 296617"/>
              <a:gd name="connsiteY123" fmla="*/ 24199 h 532102"/>
              <a:gd name="connsiteX124" fmla="*/ 246471 w 296617"/>
              <a:gd name="connsiteY124" fmla="*/ 57921 h 532102"/>
              <a:gd name="connsiteX125" fmla="*/ 247042 w 296617"/>
              <a:gd name="connsiteY125" fmla="*/ 63631 h 532102"/>
              <a:gd name="connsiteX126" fmla="*/ 248182 w 296617"/>
              <a:gd name="connsiteY126" fmla="*/ 81903 h 532102"/>
              <a:gd name="connsiteX127" fmla="*/ 255497 w 296617"/>
              <a:gd name="connsiteY127" fmla="*/ 89913 h 532102"/>
              <a:gd name="connsiteX128" fmla="*/ 263286 w 296617"/>
              <a:gd name="connsiteY128" fmla="*/ 81903 h 532102"/>
              <a:gd name="connsiteX129" fmla="*/ 262717 w 296617"/>
              <a:gd name="connsiteY129" fmla="*/ 61902 h 532102"/>
              <a:gd name="connsiteX130" fmla="*/ 262147 w 296617"/>
              <a:gd name="connsiteY130" fmla="*/ 56191 h 532102"/>
              <a:gd name="connsiteX131" fmla="*/ 226237 w 296617"/>
              <a:gd name="connsiteY131" fmla="*/ 9956 h 532102"/>
              <a:gd name="connsiteX132" fmla="*/ 208187 w 296617"/>
              <a:gd name="connsiteY132" fmla="*/ 6839 h 532102"/>
              <a:gd name="connsiteX133" fmla="*/ 173987 w 296617"/>
              <a:gd name="connsiteY133" fmla="*/ 19068 h 532102"/>
              <a:gd name="connsiteX134" fmla="*/ 150902 w 296617"/>
              <a:gd name="connsiteY134" fmla="*/ 5927 h 532102"/>
              <a:gd name="connsiteX135" fmla="*/ 118221 w 296617"/>
              <a:gd name="connsiteY135" fmla="*/ -354 h 53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96617" h="532102">
                <a:moveTo>
                  <a:pt x="122877" y="101325"/>
                </a:moveTo>
                <a:cubicBezTo>
                  <a:pt x="135227" y="109288"/>
                  <a:pt x="166102" y="125887"/>
                  <a:pt x="207142" y="127559"/>
                </a:cubicBezTo>
                <a:lnTo>
                  <a:pt x="207142" y="180133"/>
                </a:lnTo>
                <a:cubicBezTo>
                  <a:pt x="207142" y="213228"/>
                  <a:pt x="180732" y="241240"/>
                  <a:pt x="147007" y="241240"/>
                </a:cubicBezTo>
                <a:cubicBezTo>
                  <a:pt x="146627" y="241240"/>
                  <a:pt x="146342" y="241240"/>
                  <a:pt x="145962" y="241240"/>
                </a:cubicBezTo>
                <a:cubicBezTo>
                  <a:pt x="113852" y="241240"/>
                  <a:pt x="87441" y="214616"/>
                  <a:pt x="87441" y="180703"/>
                </a:cubicBezTo>
                <a:lnTo>
                  <a:pt x="87441" y="125887"/>
                </a:lnTo>
                <a:cubicBezTo>
                  <a:pt x="103212" y="117877"/>
                  <a:pt x="116132" y="107036"/>
                  <a:pt x="122877" y="101325"/>
                </a:cubicBezTo>
                <a:close/>
                <a:moveTo>
                  <a:pt x="167242" y="258362"/>
                </a:moveTo>
                <a:lnTo>
                  <a:pt x="167242" y="280615"/>
                </a:lnTo>
                <a:cubicBezTo>
                  <a:pt x="160497" y="283199"/>
                  <a:pt x="153941" y="284501"/>
                  <a:pt x="147387" y="284501"/>
                </a:cubicBezTo>
                <a:cubicBezTo>
                  <a:pt x="140831" y="284501"/>
                  <a:pt x="134372" y="283199"/>
                  <a:pt x="127911" y="280615"/>
                </a:cubicBezTo>
                <a:lnTo>
                  <a:pt x="127911" y="258362"/>
                </a:lnTo>
                <a:cubicBezTo>
                  <a:pt x="134372" y="260661"/>
                  <a:pt x="141117" y="261763"/>
                  <a:pt x="147767" y="261763"/>
                </a:cubicBezTo>
                <a:cubicBezTo>
                  <a:pt x="154417" y="261763"/>
                  <a:pt x="161066" y="260661"/>
                  <a:pt x="167242" y="258362"/>
                </a:cubicBezTo>
                <a:close/>
                <a:moveTo>
                  <a:pt x="118887" y="294335"/>
                </a:moveTo>
                <a:cubicBezTo>
                  <a:pt x="122877" y="296056"/>
                  <a:pt x="127342" y="297737"/>
                  <a:pt x="131237" y="298307"/>
                </a:cubicBezTo>
                <a:lnTo>
                  <a:pt x="114422" y="314907"/>
                </a:lnTo>
                <a:lnTo>
                  <a:pt x="107676" y="294335"/>
                </a:lnTo>
                <a:close/>
                <a:moveTo>
                  <a:pt x="180732" y="294335"/>
                </a:moveTo>
                <a:cubicBezTo>
                  <a:pt x="183487" y="294335"/>
                  <a:pt x="185767" y="294335"/>
                  <a:pt x="186907" y="294905"/>
                </a:cubicBezTo>
                <a:lnTo>
                  <a:pt x="180161" y="314907"/>
                </a:lnTo>
                <a:lnTo>
                  <a:pt x="163822" y="297737"/>
                </a:lnTo>
                <a:cubicBezTo>
                  <a:pt x="167242" y="297205"/>
                  <a:pt x="171706" y="295485"/>
                  <a:pt x="175127" y="294335"/>
                </a:cubicBezTo>
                <a:close/>
                <a:moveTo>
                  <a:pt x="92477" y="298307"/>
                </a:moveTo>
                <a:lnTo>
                  <a:pt x="112142" y="353133"/>
                </a:lnTo>
                <a:lnTo>
                  <a:pt x="100932" y="333179"/>
                </a:lnTo>
                <a:cubicBezTo>
                  <a:pt x="99221" y="330205"/>
                  <a:pt x="96657" y="328485"/>
                  <a:pt x="94092" y="328485"/>
                </a:cubicBezTo>
                <a:cubicBezTo>
                  <a:pt x="93142" y="328485"/>
                  <a:pt x="92286" y="328723"/>
                  <a:pt x="91337" y="329150"/>
                </a:cubicBezTo>
                <a:lnTo>
                  <a:pt x="77277" y="334861"/>
                </a:lnTo>
                <a:lnTo>
                  <a:pt x="88581" y="298887"/>
                </a:lnTo>
                <a:cubicBezTo>
                  <a:pt x="90197" y="298307"/>
                  <a:pt x="91337" y="298307"/>
                  <a:pt x="92477" y="298307"/>
                </a:cubicBezTo>
                <a:close/>
                <a:moveTo>
                  <a:pt x="203152" y="297205"/>
                </a:moveTo>
                <a:cubicBezTo>
                  <a:pt x="205432" y="297737"/>
                  <a:pt x="208187" y="298307"/>
                  <a:pt x="209897" y="298887"/>
                </a:cubicBezTo>
                <a:lnTo>
                  <a:pt x="220062" y="334281"/>
                </a:lnTo>
                <a:lnTo>
                  <a:pt x="206002" y="328580"/>
                </a:lnTo>
                <a:cubicBezTo>
                  <a:pt x="205147" y="328143"/>
                  <a:pt x="204102" y="327906"/>
                  <a:pt x="203152" y="327906"/>
                </a:cubicBezTo>
                <a:cubicBezTo>
                  <a:pt x="200397" y="327906"/>
                  <a:pt x="197831" y="329492"/>
                  <a:pt x="196977" y="332030"/>
                </a:cubicBezTo>
                <a:lnTo>
                  <a:pt x="181872" y="358264"/>
                </a:lnTo>
                <a:lnTo>
                  <a:pt x="203152" y="297205"/>
                </a:lnTo>
                <a:close/>
                <a:moveTo>
                  <a:pt x="148147" y="303448"/>
                </a:moveTo>
                <a:lnTo>
                  <a:pt x="174557" y="331450"/>
                </a:lnTo>
                <a:lnTo>
                  <a:pt x="148147" y="407379"/>
                </a:lnTo>
                <a:lnTo>
                  <a:pt x="121167" y="331450"/>
                </a:lnTo>
                <a:lnTo>
                  <a:pt x="148147" y="303448"/>
                </a:lnTo>
                <a:close/>
                <a:moveTo>
                  <a:pt x="228992" y="310298"/>
                </a:moveTo>
                <a:cubicBezTo>
                  <a:pt x="243051" y="321188"/>
                  <a:pt x="253217" y="337160"/>
                  <a:pt x="257682" y="354862"/>
                </a:cubicBezTo>
                <a:lnTo>
                  <a:pt x="279627" y="446232"/>
                </a:lnTo>
                <a:cubicBezTo>
                  <a:pt x="282382" y="458793"/>
                  <a:pt x="276777" y="473094"/>
                  <a:pt x="264997" y="480476"/>
                </a:cubicBezTo>
                <a:cubicBezTo>
                  <a:pt x="228422" y="501628"/>
                  <a:pt x="191941" y="512469"/>
                  <a:pt x="155937" y="514769"/>
                </a:cubicBezTo>
                <a:lnTo>
                  <a:pt x="155937" y="434240"/>
                </a:lnTo>
                <a:lnTo>
                  <a:pt x="206572" y="346272"/>
                </a:lnTo>
                <a:lnTo>
                  <a:pt x="229562" y="354862"/>
                </a:lnTo>
                <a:cubicBezTo>
                  <a:pt x="230417" y="355195"/>
                  <a:pt x="231367" y="355385"/>
                  <a:pt x="232221" y="355385"/>
                </a:cubicBezTo>
                <a:cubicBezTo>
                  <a:pt x="237066" y="355385"/>
                  <a:pt x="241627" y="350396"/>
                  <a:pt x="239727" y="344600"/>
                </a:cubicBezTo>
                <a:lnTo>
                  <a:pt x="228992" y="310298"/>
                </a:lnTo>
                <a:close/>
                <a:moveTo>
                  <a:pt x="118221" y="-354"/>
                </a:moveTo>
                <a:cubicBezTo>
                  <a:pt x="69107" y="-354"/>
                  <a:pt x="26642" y="41473"/>
                  <a:pt x="26167" y="94465"/>
                </a:cubicBezTo>
                <a:cubicBezTo>
                  <a:pt x="26167" y="117877"/>
                  <a:pt x="27307" y="143010"/>
                  <a:pt x="31772" y="171544"/>
                </a:cubicBezTo>
                <a:cubicBezTo>
                  <a:pt x="34622" y="190395"/>
                  <a:pt x="51532" y="205836"/>
                  <a:pt x="70057" y="205836"/>
                </a:cubicBezTo>
                <a:lnTo>
                  <a:pt x="75092" y="205836"/>
                </a:lnTo>
                <a:cubicBezTo>
                  <a:pt x="81837" y="224640"/>
                  <a:pt x="94187" y="240090"/>
                  <a:pt x="111572" y="249202"/>
                </a:cubicBezTo>
                <a:lnTo>
                  <a:pt x="111572" y="278933"/>
                </a:lnTo>
                <a:cubicBezTo>
                  <a:pt x="71672" y="280035"/>
                  <a:pt x="32342" y="307476"/>
                  <a:pt x="21702" y="352031"/>
                </a:cubicBezTo>
                <a:lnTo>
                  <a:pt x="18282" y="366274"/>
                </a:lnTo>
                <a:cubicBezTo>
                  <a:pt x="17712" y="370302"/>
                  <a:pt x="19992" y="374864"/>
                  <a:pt x="23982" y="375434"/>
                </a:cubicBezTo>
                <a:cubicBezTo>
                  <a:pt x="24362" y="375481"/>
                  <a:pt x="24932" y="375529"/>
                  <a:pt x="25407" y="375529"/>
                </a:cubicBezTo>
                <a:cubicBezTo>
                  <a:pt x="28922" y="375529"/>
                  <a:pt x="32437" y="373714"/>
                  <a:pt x="32911" y="369732"/>
                </a:cubicBezTo>
                <a:lnTo>
                  <a:pt x="36331" y="355432"/>
                </a:lnTo>
                <a:cubicBezTo>
                  <a:pt x="41367" y="335431"/>
                  <a:pt x="52577" y="320038"/>
                  <a:pt x="68346" y="309196"/>
                </a:cubicBezTo>
                <a:lnTo>
                  <a:pt x="57137" y="345750"/>
                </a:lnTo>
                <a:cubicBezTo>
                  <a:pt x="55142" y="351023"/>
                  <a:pt x="59322" y="355964"/>
                  <a:pt x="64072" y="355964"/>
                </a:cubicBezTo>
                <a:cubicBezTo>
                  <a:pt x="64926" y="355964"/>
                  <a:pt x="65782" y="355774"/>
                  <a:pt x="66637" y="355432"/>
                </a:cubicBezTo>
                <a:lnTo>
                  <a:pt x="90197" y="346852"/>
                </a:lnTo>
                <a:lnTo>
                  <a:pt x="140831" y="434810"/>
                </a:lnTo>
                <a:lnTo>
                  <a:pt x="140831" y="515918"/>
                </a:lnTo>
                <a:cubicBezTo>
                  <a:pt x="104257" y="514769"/>
                  <a:pt x="66637" y="503927"/>
                  <a:pt x="29017" y="481626"/>
                </a:cubicBezTo>
                <a:cubicBezTo>
                  <a:pt x="16667" y="474766"/>
                  <a:pt x="11536" y="461102"/>
                  <a:pt x="14956" y="447381"/>
                </a:cubicBezTo>
                <a:lnTo>
                  <a:pt x="23982" y="407379"/>
                </a:lnTo>
                <a:cubicBezTo>
                  <a:pt x="24456" y="403398"/>
                  <a:pt x="22272" y="398846"/>
                  <a:pt x="18282" y="398267"/>
                </a:cubicBezTo>
                <a:cubicBezTo>
                  <a:pt x="17902" y="398219"/>
                  <a:pt x="17522" y="398172"/>
                  <a:pt x="17047" y="398172"/>
                </a:cubicBezTo>
                <a:cubicBezTo>
                  <a:pt x="13532" y="398172"/>
                  <a:pt x="9827" y="400376"/>
                  <a:pt x="9352" y="403977"/>
                </a:cubicBezTo>
                <a:lnTo>
                  <a:pt x="327" y="443932"/>
                </a:lnTo>
                <a:cubicBezTo>
                  <a:pt x="-4708" y="463924"/>
                  <a:pt x="4316" y="485655"/>
                  <a:pt x="21702" y="495347"/>
                </a:cubicBezTo>
                <a:cubicBezTo>
                  <a:pt x="63596" y="519615"/>
                  <a:pt x="105587" y="531748"/>
                  <a:pt x="147482" y="531748"/>
                </a:cubicBezTo>
                <a:cubicBezTo>
                  <a:pt x="189471" y="531748"/>
                  <a:pt x="231272" y="519615"/>
                  <a:pt x="272882" y="495347"/>
                </a:cubicBezTo>
                <a:cubicBezTo>
                  <a:pt x="290267" y="483355"/>
                  <a:pt x="299197" y="462775"/>
                  <a:pt x="294161" y="442821"/>
                </a:cubicBezTo>
                <a:lnTo>
                  <a:pt x="272882" y="351451"/>
                </a:lnTo>
                <a:cubicBezTo>
                  <a:pt x="262147" y="306318"/>
                  <a:pt x="221107" y="278933"/>
                  <a:pt x="183012" y="278363"/>
                </a:cubicBezTo>
                <a:lnTo>
                  <a:pt x="183012" y="248622"/>
                </a:lnTo>
                <a:cubicBezTo>
                  <a:pt x="199827" y="238930"/>
                  <a:pt x="212747" y="223537"/>
                  <a:pt x="219492" y="204686"/>
                </a:cubicBezTo>
                <a:lnTo>
                  <a:pt x="220536" y="204686"/>
                </a:lnTo>
                <a:cubicBezTo>
                  <a:pt x="240297" y="204686"/>
                  <a:pt x="257112" y="189815"/>
                  <a:pt x="259392" y="169814"/>
                </a:cubicBezTo>
                <a:cubicBezTo>
                  <a:pt x="261672" y="150440"/>
                  <a:pt x="262717" y="133270"/>
                  <a:pt x="264426" y="117298"/>
                </a:cubicBezTo>
                <a:cubicBezTo>
                  <a:pt x="264426" y="112746"/>
                  <a:pt x="261672" y="109288"/>
                  <a:pt x="257112" y="108185"/>
                </a:cubicBezTo>
                <a:cubicBezTo>
                  <a:pt x="256827" y="108138"/>
                  <a:pt x="256542" y="108091"/>
                  <a:pt x="256257" y="108091"/>
                </a:cubicBezTo>
                <a:cubicBezTo>
                  <a:pt x="252647" y="108091"/>
                  <a:pt x="249227" y="111349"/>
                  <a:pt x="248657" y="115568"/>
                </a:cubicBezTo>
                <a:cubicBezTo>
                  <a:pt x="248182" y="132168"/>
                  <a:pt x="246471" y="148711"/>
                  <a:pt x="244762" y="167562"/>
                </a:cubicBezTo>
                <a:cubicBezTo>
                  <a:pt x="243051" y="178984"/>
                  <a:pt x="234122" y="187563"/>
                  <a:pt x="223387" y="188096"/>
                </a:cubicBezTo>
                <a:cubicBezTo>
                  <a:pt x="225096" y="172123"/>
                  <a:pt x="223387" y="198405"/>
                  <a:pt x="223956" y="121279"/>
                </a:cubicBezTo>
                <a:cubicBezTo>
                  <a:pt x="223956" y="120709"/>
                  <a:pt x="223387" y="119027"/>
                  <a:pt x="222816" y="118447"/>
                </a:cubicBezTo>
                <a:cubicBezTo>
                  <a:pt x="222247" y="117877"/>
                  <a:pt x="222247" y="116148"/>
                  <a:pt x="221107" y="115568"/>
                </a:cubicBezTo>
                <a:cubicBezTo>
                  <a:pt x="220536" y="114998"/>
                  <a:pt x="219492" y="114998"/>
                  <a:pt x="218352" y="113896"/>
                </a:cubicBezTo>
                <a:cubicBezTo>
                  <a:pt x="217782" y="113896"/>
                  <a:pt x="217212" y="112746"/>
                  <a:pt x="215502" y="112746"/>
                </a:cubicBezTo>
                <a:cubicBezTo>
                  <a:pt x="163252" y="112166"/>
                  <a:pt x="127342" y="84735"/>
                  <a:pt x="127342" y="84735"/>
                </a:cubicBezTo>
                <a:cubicBezTo>
                  <a:pt x="126012" y="83680"/>
                  <a:pt x="124206" y="83101"/>
                  <a:pt x="122307" y="83101"/>
                </a:cubicBezTo>
                <a:cubicBezTo>
                  <a:pt x="120217" y="83101"/>
                  <a:pt x="118127" y="83823"/>
                  <a:pt x="116702" y="85305"/>
                </a:cubicBezTo>
                <a:cubicBezTo>
                  <a:pt x="116702" y="85305"/>
                  <a:pt x="99221" y="104157"/>
                  <a:pt x="76706" y="113316"/>
                </a:cubicBezTo>
                <a:cubicBezTo>
                  <a:pt x="76232" y="113316"/>
                  <a:pt x="76232" y="113896"/>
                  <a:pt x="75092" y="114998"/>
                </a:cubicBezTo>
                <a:cubicBezTo>
                  <a:pt x="73952" y="115568"/>
                  <a:pt x="72242" y="117877"/>
                  <a:pt x="72242" y="120177"/>
                </a:cubicBezTo>
                <a:cubicBezTo>
                  <a:pt x="72242" y="120709"/>
                  <a:pt x="71672" y="120709"/>
                  <a:pt x="71672" y="121279"/>
                </a:cubicBezTo>
                <a:lnTo>
                  <a:pt x="71672" y="181283"/>
                </a:lnTo>
                <a:cubicBezTo>
                  <a:pt x="71672" y="184114"/>
                  <a:pt x="72242" y="186993"/>
                  <a:pt x="72242" y="189245"/>
                </a:cubicBezTo>
                <a:lnTo>
                  <a:pt x="70532" y="189245"/>
                </a:lnTo>
                <a:cubicBezTo>
                  <a:pt x="58277" y="189245"/>
                  <a:pt x="48682" y="180703"/>
                  <a:pt x="46971" y="168712"/>
                </a:cubicBezTo>
                <a:cubicBezTo>
                  <a:pt x="43647" y="141280"/>
                  <a:pt x="41367" y="117298"/>
                  <a:pt x="41367" y="94465"/>
                </a:cubicBezTo>
                <a:cubicBezTo>
                  <a:pt x="41367" y="50196"/>
                  <a:pt x="77657" y="15238"/>
                  <a:pt x="118697" y="15238"/>
                </a:cubicBezTo>
                <a:cubicBezTo>
                  <a:pt x="127532" y="15238"/>
                  <a:pt x="136462" y="16816"/>
                  <a:pt x="145297" y="20217"/>
                </a:cubicBezTo>
                <a:cubicBezTo>
                  <a:pt x="154797" y="23628"/>
                  <a:pt x="162112" y="28807"/>
                  <a:pt x="168952" y="35088"/>
                </a:cubicBezTo>
                <a:cubicBezTo>
                  <a:pt x="170282" y="36485"/>
                  <a:pt x="172372" y="37197"/>
                  <a:pt x="174557" y="37197"/>
                </a:cubicBezTo>
                <a:cubicBezTo>
                  <a:pt x="176647" y="37197"/>
                  <a:pt x="178737" y="36485"/>
                  <a:pt x="180161" y="35088"/>
                </a:cubicBezTo>
                <a:lnTo>
                  <a:pt x="180732" y="34518"/>
                </a:lnTo>
                <a:cubicBezTo>
                  <a:pt x="187857" y="26365"/>
                  <a:pt x="197926" y="21994"/>
                  <a:pt x="208187" y="21994"/>
                </a:cubicBezTo>
                <a:cubicBezTo>
                  <a:pt x="212367" y="21994"/>
                  <a:pt x="216547" y="22716"/>
                  <a:pt x="220536" y="24199"/>
                </a:cubicBezTo>
                <a:cubicBezTo>
                  <a:pt x="235167" y="29339"/>
                  <a:pt x="245331" y="41901"/>
                  <a:pt x="246471" y="57921"/>
                </a:cubicBezTo>
                <a:cubicBezTo>
                  <a:pt x="246471" y="60173"/>
                  <a:pt x="247042" y="61902"/>
                  <a:pt x="247042" y="63631"/>
                </a:cubicBezTo>
                <a:cubicBezTo>
                  <a:pt x="248182" y="69912"/>
                  <a:pt x="248182" y="72743"/>
                  <a:pt x="248182" y="81903"/>
                </a:cubicBezTo>
                <a:cubicBezTo>
                  <a:pt x="248182" y="86455"/>
                  <a:pt x="251507" y="89913"/>
                  <a:pt x="255497" y="89913"/>
                </a:cubicBezTo>
                <a:cubicBezTo>
                  <a:pt x="259962" y="89913"/>
                  <a:pt x="263286" y="86455"/>
                  <a:pt x="263286" y="81903"/>
                </a:cubicBezTo>
                <a:cubicBezTo>
                  <a:pt x="263286" y="72164"/>
                  <a:pt x="263286" y="68762"/>
                  <a:pt x="262717" y="61902"/>
                </a:cubicBezTo>
                <a:cubicBezTo>
                  <a:pt x="262717" y="60753"/>
                  <a:pt x="262717" y="58500"/>
                  <a:pt x="262147" y="56191"/>
                </a:cubicBezTo>
                <a:cubicBezTo>
                  <a:pt x="259962" y="35088"/>
                  <a:pt x="245902" y="17348"/>
                  <a:pt x="226237" y="9956"/>
                </a:cubicBezTo>
                <a:cubicBezTo>
                  <a:pt x="220252" y="7846"/>
                  <a:pt x="214172" y="6839"/>
                  <a:pt x="208187" y="6839"/>
                </a:cubicBezTo>
                <a:cubicBezTo>
                  <a:pt x="196027" y="6839"/>
                  <a:pt x="184152" y="11058"/>
                  <a:pt x="173987" y="19068"/>
                </a:cubicBezTo>
                <a:cubicBezTo>
                  <a:pt x="167242" y="13366"/>
                  <a:pt x="159357" y="9386"/>
                  <a:pt x="150902" y="5927"/>
                </a:cubicBezTo>
                <a:cubicBezTo>
                  <a:pt x="139977" y="1660"/>
                  <a:pt x="128956" y="-354"/>
                  <a:pt x="118221" y="-354"/>
                </a:cubicBezTo>
                <a:close/>
              </a:path>
            </a:pathLst>
          </a:custGeom>
          <a:solidFill>
            <a:srgbClr val="FF8CB8"/>
          </a:solidFill>
          <a:ln w="9488" cap="flat">
            <a:noFill/>
            <a:prstDash val="solid"/>
            <a:miter/>
          </a:ln>
        </p:spPr>
        <p:txBody>
          <a:bodyPr rtlCol="0" anchor="ctr"/>
          <a:lstStyle/>
          <a:p>
            <a:endParaRPr lang="en-US"/>
          </a:p>
        </p:txBody>
      </p:sp>
    </p:spTree>
    <p:extLst>
      <p:ext uri="{BB962C8B-B14F-4D97-AF65-F5344CB8AC3E}">
        <p14:creationId xmlns:p14="http://schemas.microsoft.com/office/powerpoint/2010/main" val="34636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1324967" y="461083"/>
            <a:ext cx="2623260" cy="6346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DATASET</a:t>
            </a:r>
            <a:endParaRPr/>
          </a:p>
        </p:txBody>
      </p:sp>
      <p:pic>
        <p:nvPicPr>
          <p:cNvPr id="3" name="Immagine 2">
            <a:extLst>
              <a:ext uri="{FF2B5EF4-FFF2-40B4-BE49-F238E27FC236}">
                <a16:creationId xmlns:a16="http://schemas.microsoft.com/office/drawing/2014/main" id="{30A38079-7D8E-FB69-10E9-72126EA21771}"/>
              </a:ext>
            </a:extLst>
          </p:cNvPr>
          <p:cNvPicPr>
            <a:picLocks noChangeAspect="1"/>
          </p:cNvPicPr>
          <p:nvPr/>
        </p:nvPicPr>
        <p:blipFill>
          <a:blip r:embed="rId3">
            <a:clrChange>
              <a:clrFrom>
                <a:srgbClr val="000000"/>
              </a:clrFrom>
              <a:clrTo>
                <a:srgbClr val="000000">
                  <a:alpha val="0"/>
                </a:srgbClr>
              </a:clrTo>
            </a:clrChange>
            <a:alphaModFix/>
            <a:duotone>
              <a:prstClr val="black"/>
              <a:schemeClr val="accent4">
                <a:tint val="45000"/>
                <a:satMod val="400000"/>
              </a:schemeClr>
            </a:duotone>
          </a:blip>
          <a:stretch>
            <a:fillRect/>
          </a:stretch>
        </p:blipFill>
        <p:spPr>
          <a:xfrm>
            <a:off x="4780800" y="1213572"/>
            <a:ext cx="3610816" cy="3103567"/>
          </a:xfrm>
          <a:prstGeom prst="roundRect">
            <a:avLst>
              <a:gd name="adj" fmla="val 8594"/>
            </a:avLst>
          </a:prstGeom>
          <a:solidFill>
            <a:schemeClr val="tx1">
              <a:alpha val="3222"/>
            </a:schemeClr>
          </a:solidFill>
          <a:ln>
            <a:noFill/>
          </a:ln>
          <a:effectLst>
            <a:reflection blurRad="12700" stA="38000" endPos="0" dist="5000" dir="5400000" sy="-100000" algn="bl" rotWithShape="0"/>
          </a:effectLst>
        </p:spPr>
      </p:pic>
      <p:sp>
        <p:nvSpPr>
          <p:cNvPr id="10" name="Google Shape;386;p35">
            <a:extLst>
              <a:ext uri="{FF2B5EF4-FFF2-40B4-BE49-F238E27FC236}">
                <a16:creationId xmlns:a16="http://schemas.microsoft.com/office/drawing/2014/main" id="{52B163C1-56D2-7238-ECA6-5C53FF6A6214}"/>
              </a:ext>
            </a:extLst>
          </p:cNvPr>
          <p:cNvSpPr txBox="1">
            <a:spLocks noGrp="1"/>
          </p:cNvSpPr>
          <p:nvPr/>
        </p:nvSpPr>
        <p:spPr>
          <a:xfrm>
            <a:off x="1442250" y="1631943"/>
            <a:ext cx="2412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l" rtl="0">
              <a:spcBef>
                <a:spcPts val="0"/>
              </a:spcBef>
              <a:spcAft>
                <a:spcPts val="0"/>
              </a:spcAft>
              <a:buNone/>
            </a:pPr>
            <a:r>
              <a:rPr lang="en"/>
              <a:t>SOURCE</a:t>
            </a:r>
            <a:endParaRPr/>
          </a:p>
        </p:txBody>
      </p:sp>
      <p:sp>
        <p:nvSpPr>
          <p:cNvPr id="11" name="Google Shape;386;p35">
            <a:extLst>
              <a:ext uri="{FF2B5EF4-FFF2-40B4-BE49-F238E27FC236}">
                <a16:creationId xmlns:a16="http://schemas.microsoft.com/office/drawing/2014/main" id="{A3C86BD4-BEC8-F56A-14F6-E3E7F999A908}"/>
              </a:ext>
            </a:extLst>
          </p:cNvPr>
          <p:cNvSpPr txBox="1">
            <a:spLocks noGrp="1"/>
          </p:cNvSpPr>
          <p:nvPr/>
        </p:nvSpPr>
        <p:spPr>
          <a:xfrm>
            <a:off x="1442250" y="2536756"/>
            <a:ext cx="2412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l" rtl="0">
              <a:spcBef>
                <a:spcPts val="0"/>
              </a:spcBef>
              <a:spcAft>
                <a:spcPts val="0"/>
              </a:spcAft>
              <a:buNone/>
            </a:pPr>
            <a:r>
              <a:rPr lang="en"/>
              <a:t>STRUCTURE</a:t>
            </a:r>
            <a:endParaRPr/>
          </a:p>
        </p:txBody>
      </p:sp>
      <p:sp>
        <p:nvSpPr>
          <p:cNvPr id="12" name="Google Shape;388;p35">
            <a:extLst>
              <a:ext uri="{FF2B5EF4-FFF2-40B4-BE49-F238E27FC236}">
                <a16:creationId xmlns:a16="http://schemas.microsoft.com/office/drawing/2014/main" id="{B3841BE9-CFF2-BA2B-AF81-9124B11122ED}"/>
              </a:ext>
            </a:extLst>
          </p:cNvPr>
          <p:cNvSpPr txBox="1">
            <a:spLocks noGrp="1"/>
          </p:cNvSpPr>
          <p:nvPr>
            <p:ph type="subTitle" idx="1"/>
          </p:nvPr>
        </p:nvSpPr>
        <p:spPr>
          <a:xfrm>
            <a:off x="1485463" y="2001653"/>
            <a:ext cx="2326173" cy="309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Dangerous Heartbeat Dataset</a:t>
            </a:r>
          </a:p>
        </p:txBody>
      </p:sp>
      <p:pic>
        <p:nvPicPr>
          <p:cNvPr id="1026" name="Picture 2">
            <a:extLst>
              <a:ext uri="{FF2B5EF4-FFF2-40B4-BE49-F238E27FC236}">
                <a16:creationId xmlns:a16="http://schemas.microsoft.com/office/drawing/2014/main" id="{0054D85A-23FB-D104-22D0-07B43DF3C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643" y="1736480"/>
            <a:ext cx="681527" cy="263225"/>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o 34">
            <a:extLst>
              <a:ext uri="{FF2B5EF4-FFF2-40B4-BE49-F238E27FC236}">
                <a16:creationId xmlns:a16="http://schemas.microsoft.com/office/drawing/2014/main" id="{FC853F3B-B9C8-A66F-5DC8-8F251DC48F98}"/>
              </a:ext>
            </a:extLst>
          </p:cNvPr>
          <p:cNvGrpSpPr/>
          <p:nvPr/>
        </p:nvGrpSpPr>
        <p:grpSpPr>
          <a:xfrm>
            <a:off x="988998" y="1666082"/>
            <a:ext cx="369805" cy="353782"/>
            <a:chOff x="768018" y="1391762"/>
            <a:chExt cx="369805" cy="353782"/>
          </a:xfrm>
        </p:grpSpPr>
        <p:sp>
          <p:nvSpPr>
            <p:cNvPr id="25" name="Google Shape;9560;p63">
              <a:extLst>
                <a:ext uri="{FF2B5EF4-FFF2-40B4-BE49-F238E27FC236}">
                  <a16:creationId xmlns:a16="http://schemas.microsoft.com/office/drawing/2014/main" id="{E39535AE-7BA6-C6A1-947D-0EE12E0E7083}"/>
                </a:ext>
              </a:extLst>
            </p:cNvPr>
            <p:cNvSpPr/>
            <p:nvPr/>
          </p:nvSpPr>
          <p:spPr>
            <a:xfrm>
              <a:off x="768018" y="1391762"/>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8CB8"/>
            </a:solidFill>
            <a:ln w="9488" cap="flat">
              <a:noFill/>
              <a:prstDash val="solid"/>
              <a:miter/>
            </a:ln>
          </p:spPr>
          <p:txBody>
            <a:bodyPr rtlCol="0" anchor="ctr"/>
            <a:lstStyle/>
            <a:p>
              <a:endParaRPr/>
            </a:p>
          </p:txBody>
        </p:sp>
        <p:sp>
          <p:nvSpPr>
            <p:cNvPr id="27" name="Google Shape;9562;p63">
              <a:extLst>
                <a:ext uri="{FF2B5EF4-FFF2-40B4-BE49-F238E27FC236}">
                  <a16:creationId xmlns:a16="http://schemas.microsoft.com/office/drawing/2014/main" id="{7B8C8C74-7E49-B92B-6B98-F23D2EFA70A9}"/>
                </a:ext>
              </a:extLst>
            </p:cNvPr>
            <p:cNvSpPr/>
            <p:nvPr/>
          </p:nvSpPr>
          <p:spPr>
            <a:xfrm>
              <a:off x="799491" y="1420591"/>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FF8CB8"/>
            </a:solidFill>
            <a:ln w="9488" cap="flat">
              <a:noFill/>
              <a:prstDash val="solid"/>
              <a:miter/>
            </a:ln>
          </p:spPr>
          <p:txBody>
            <a:bodyPr rtlCol="0" anchor="ctr"/>
            <a:lstStyle/>
            <a:p>
              <a:endParaRPr/>
            </a:p>
          </p:txBody>
        </p:sp>
      </p:grpSp>
      <p:sp>
        <p:nvSpPr>
          <p:cNvPr id="28" name="Google Shape;388;p35">
            <a:extLst>
              <a:ext uri="{FF2B5EF4-FFF2-40B4-BE49-F238E27FC236}">
                <a16:creationId xmlns:a16="http://schemas.microsoft.com/office/drawing/2014/main" id="{AE2862A6-A7B9-AE8A-1668-095B0EDE4CFF}"/>
              </a:ext>
            </a:extLst>
          </p:cNvPr>
          <p:cNvSpPr txBox="1">
            <a:spLocks/>
          </p:cNvSpPr>
          <p:nvPr/>
        </p:nvSpPr>
        <p:spPr>
          <a:xfrm>
            <a:off x="1485463" y="2917411"/>
            <a:ext cx="2326173" cy="309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Light"/>
              <a:buChar char="●"/>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9pPr>
          </a:lstStyle>
          <a:p>
            <a:pPr marL="0" indent="0">
              <a:buFont typeface="Hanken Grotesk Light"/>
              <a:buNone/>
            </a:pPr>
            <a:r>
              <a:rPr lang="en-GB"/>
              <a:t>Heartbeat audio</a:t>
            </a:r>
          </a:p>
        </p:txBody>
      </p:sp>
      <p:sp>
        <p:nvSpPr>
          <p:cNvPr id="8" name="Google Shape;388;p35">
            <a:extLst>
              <a:ext uri="{FF2B5EF4-FFF2-40B4-BE49-F238E27FC236}">
                <a16:creationId xmlns:a16="http://schemas.microsoft.com/office/drawing/2014/main" id="{EAF34685-9D13-7DFA-5ECB-3845D219CD0A}"/>
              </a:ext>
            </a:extLst>
          </p:cNvPr>
          <p:cNvSpPr txBox="1">
            <a:spLocks/>
          </p:cNvSpPr>
          <p:nvPr/>
        </p:nvSpPr>
        <p:spPr>
          <a:xfrm>
            <a:off x="1480043" y="3182699"/>
            <a:ext cx="2863510" cy="309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Light"/>
              <a:buChar char="●"/>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9pPr>
          </a:lstStyle>
          <a:p>
            <a:pPr marL="0" indent="0">
              <a:buFont typeface="Hanken Grotesk Light"/>
              <a:buNone/>
            </a:pPr>
            <a:r>
              <a:rPr lang="it-IT"/>
              <a:t>Different sources (</a:t>
            </a:r>
            <a:r>
              <a:rPr lang="it-IT" err="1"/>
              <a:t>Type</a:t>
            </a:r>
            <a:r>
              <a:rPr lang="it-IT"/>
              <a:t> A, B and C)</a:t>
            </a:r>
            <a:endParaRPr lang="en-GB"/>
          </a:p>
        </p:txBody>
      </p:sp>
      <p:sp>
        <p:nvSpPr>
          <p:cNvPr id="29" name="Google Shape;386;p35">
            <a:extLst>
              <a:ext uri="{FF2B5EF4-FFF2-40B4-BE49-F238E27FC236}">
                <a16:creationId xmlns:a16="http://schemas.microsoft.com/office/drawing/2014/main" id="{A7E7A899-9824-5B79-E672-E50BB86E080B}"/>
              </a:ext>
            </a:extLst>
          </p:cNvPr>
          <p:cNvSpPr txBox="1">
            <a:spLocks noGrp="1"/>
          </p:cNvSpPr>
          <p:nvPr/>
        </p:nvSpPr>
        <p:spPr>
          <a:xfrm>
            <a:off x="1442250" y="3655903"/>
            <a:ext cx="2412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lvl="0" indent="0" algn="l" rtl="0">
              <a:spcBef>
                <a:spcPts val="0"/>
              </a:spcBef>
              <a:spcAft>
                <a:spcPts val="0"/>
              </a:spcAft>
              <a:buNone/>
            </a:pPr>
            <a:r>
              <a:rPr lang="en"/>
              <a:t>CLASS BALANCE</a:t>
            </a:r>
            <a:endParaRPr/>
          </a:p>
        </p:txBody>
      </p:sp>
      <p:sp>
        <p:nvSpPr>
          <p:cNvPr id="34" name="Google Shape;9910;p63">
            <a:extLst>
              <a:ext uri="{FF2B5EF4-FFF2-40B4-BE49-F238E27FC236}">
                <a16:creationId xmlns:a16="http://schemas.microsoft.com/office/drawing/2014/main" id="{3FF64E0F-E1C7-7B23-C955-9811FE135E4E}"/>
              </a:ext>
            </a:extLst>
          </p:cNvPr>
          <p:cNvSpPr/>
          <p:nvPr/>
        </p:nvSpPr>
        <p:spPr>
          <a:xfrm>
            <a:off x="1005620" y="3686711"/>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FF8CB8"/>
          </a:solidFill>
          <a:ln w="9488" cap="flat">
            <a:noFill/>
            <a:prstDash val="solid"/>
            <a:miter/>
          </a:ln>
        </p:spPr>
        <p:txBody>
          <a:bodyPr rtlCol="0" anchor="ctr"/>
          <a:lstStyle/>
          <a:p>
            <a:endParaRPr/>
          </a:p>
        </p:txBody>
      </p:sp>
      <p:sp>
        <p:nvSpPr>
          <p:cNvPr id="4" name="Google Shape;388;p35">
            <a:extLst>
              <a:ext uri="{FF2B5EF4-FFF2-40B4-BE49-F238E27FC236}">
                <a16:creationId xmlns:a16="http://schemas.microsoft.com/office/drawing/2014/main" id="{04D379B0-6DAE-1620-5EFB-BCC3A52CD584}"/>
              </a:ext>
            </a:extLst>
          </p:cNvPr>
          <p:cNvSpPr txBox="1">
            <a:spLocks/>
          </p:cNvSpPr>
          <p:nvPr/>
        </p:nvSpPr>
        <p:spPr>
          <a:xfrm>
            <a:off x="1499692" y="4021728"/>
            <a:ext cx="2863510" cy="309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Light"/>
              <a:buChar char="●"/>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anken Grotesk"/>
                <a:ea typeface="Hanken Grotesk"/>
                <a:cs typeface="Hanken Grotesk"/>
                <a:sym typeface="Hanken Grotesk"/>
              </a:defRPr>
            </a:lvl9pPr>
          </a:lstStyle>
          <a:p>
            <a:pPr marL="0" indent="0">
              <a:buFont typeface="Hanken Grotesk Light"/>
              <a:buNone/>
            </a:pPr>
            <a:r>
              <a:rPr lang="it-IT"/>
              <a:t>Highly </a:t>
            </a:r>
            <a:r>
              <a:rPr lang="it-IT" err="1"/>
              <a:t>imbalanced</a:t>
            </a:r>
            <a:r>
              <a:rPr lang="it-IT"/>
              <a:t> classes</a:t>
            </a:r>
            <a:endParaRPr lang="en-GB"/>
          </a:p>
        </p:txBody>
      </p:sp>
      <p:cxnSp>
        <p:nvCxnSpPr>
          <p:cNvPr id="37" name="Google Shape;392;p35">
            <a:extLst>
              <a:ext uri="{FF2B5EF4-FFF2-40B4-BE49-F238E27FC236}">
                <a16:creationId xmlns:a16="http://schemas.microsoft.com/office/drawing/2014/main" id="{CD7A3EB2-100E-C01E-C622-5710C0CFE00B}"/>
              </a:ext>
            </a:extLst>
          </p:cNvPr>
          <p:cNvCxnSpPr/>
          <p:nvPr/>
        </p:nvCxnSpPr>
        <p:spPr>
          <a:xfrm>
            <a:off x="899019" y="2089143"/>
            <a:ext cx="5508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92;p35">
            <a:extLst>
              <a:ext uri="{FF2B5EF4-FFF2-40B4-BE49-F238E27FC236}">
                <a16:creationId xmlns:a16="http://schemas.microsoft.com/office/drawing/2014/main" id="{7A882E2B-E2A1-8097-9A35-7DDCE977BDE9}"/>
              </a:ext>
            </a:extLst>
          </p:cNvPr>
          <p:cNvCxnSpPr/>
          <p:nvPr/>
        </p:nvCxnSpPr>
        <p:spPr>
          <a:xfrm>
            <a:off x="883614" y="3049841"/>
            <a:ext cx="5508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2;p35">
            <a:extLst>
              <a:ext uri="{FF2B5EF4-FFF2-40B4-BE49-F238E27FC236}">
                <a16:creationId xmlns:a16="http://schemas.microsoft.com/office/drawing/2014/main" id="{EEB9480E-2A75-99B9-9551-06D74BAC65C1}"/>
              </a:ext>
            </a:extLst>
          </p:cNvPr>
          <p:cNvCxnSpPr/>
          <p:nvPr/>
        </p:nvCxnSpPr>
        <p:spPr>
          <a:xfrm>
            <a:off x="909445" y="4120723"/>
            <a:ext cx="550800" cy="0"/>
          </a:xfrm>
          <a:prstGeom prst="straightConnector1">
            <a:avLst/>
          </a:prstGeom>
          <a:noFill/>
          <a:ln w="9525" cap="flat" cmpd="sng">
            <a:solidFill>
              <a:schemeClr val="dk1"/>
            </a:solidFill>
            <a:prstDash val="solid"/>
            <a:round/>
            <a:headEnd type="none" w="med" len="med"/>
            <a:tailEnd type="none" w="med" len="med"/>
          </a:ln>
        </p:spPr>
      </p:cxnSp>
      <p:sp>
        <p:nvSpPr>
          <p:cNvPr id="5" name="Google Shape;9691;p63">
            <a:extLst>
              <a:ext uri="{FF2B5EF4-FFF2-40B4-BE49-F238E27FC236}">
                <a16:creationId xmlns:a16="http://schemas.microsoft.com/office/drawing/2014/main" id="{859DCD4E-D181-1489-2DCA-988AC09B9D4B}"/>
              </a:ext>
            </a:extLst>
          </p:cNvPr>
          <p:cNvSpPr/>
          <p:nvPr/>
        </p:nvSpPr>
        <p:spPr>
          <a:xfrm>
            <a:off x="954044" y="2611565"/>
            <a:ext cx="415256" cy="368984"/>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285;p29">
            <a:extLst>
              <a:ext uri="{FF2B5EF4-FFF2-40B4-BE49-F238E27FC236}">
                <a16:creationId xmlns:a16="http://schemas.microsoft.com/office/drawing/2014/main" id="{8F688D8D-172D-D6F6-5394-7A653F0CC379}"/>
              </a:ext>
            </a:extLst>
          </p:cNvPr>
          <p:cNvPicPr preferRelativeResize="0"/>
          <p:nvPr/>
        </p:nvPicPr>
        <p:blipFill rotWithShape="1">
          <a:blip r:embed="rId5">
            <a:alphaModFix/>
          </a:blip>
          <a:srcRect l="14302" t="13395" r="14294" b="13403"/>
          <a:stretch/>
        </p:blipFill>
        <p:spPr>
          <a:xfrm>
            <a:off x="3854850" y="1088355"/>
            <a:ext cx="257326" cy="263817"/>
          </a:xfrm>
          <a:prstGeom prst="rect">
            <a:avLst/>
          </a:prstGeom>
          <a:noFill/>
          <a:ln>
            <a:noFill/>
          </a:ln>
        </p:spPr>
      </p:pic>
    </p:spTree>
    <p:extLst>
      <p:ext uri="{BB962C8B-B14F-4D97-AF65-F5344CB8AC3E}">
        <p14:creationId xmlns:p14="http://schemas.microsoft.com/office/powerpoint/2010/main" val="59506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804087" y="3264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THE CLASSES</a:t>
            </a:r>
            <a:endParaRPr lang="en-GB" sz="3200"/>
          </a:p>
        </p:txBody>
      </p:sp>
      <p:sp>
        <p:nvSpPr>
          <p:cNvPr id="386" name="Google Shape;386;p35"/>
          <p:cNvSpPr txBox="1">
            <a:spLocks noGrp="1"/>
          </p:cNvSpPr>
          <p:nvPr>
            <p:ph type="subTitle" idx="4"/>
          </p:nvPr>
        </p:nvSpPr>
        <p:spPr>
          <a:xfrm>
            <a:off x="525255" y="1043908"/>
            <a:ext cx="260905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EXTRA SYSTOLES</a:t>
            </a:r>
            <a:endParaRPr/>
          </a:p>
        </p:txBody>
      </p:sp>
      <p:sp>
        <p:nvSpPr>
          <p:cNvPr id="387" name="Google Shape;387;p35"/>
          <p:cNvSpPr txBox="1">
            <a:spLocks noGrp="1"/>
          </p:cNvSpPr>
          <p:nvPr>
            <p:ph type="subTitle" idx="5"/>
          </p:nvPr>
        </p:nvSpPr>
        <p:spPr>
          <a:xfrm>
            <a:off x="427026" y="2971657"/>
            <a:ext cx="2805516"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EXTRA HEARTBEAT</a:t>
            </a:r>
            <a:endParaRPr/>
          </a:p>
        </p:txBody>
      </p:sp>
      <p:sp>
        <p:nvSpPr>
          <p:cNvPr id="391" name="Google Shape;391;p35"/>
          <p:cNvSpPr txBox="1">
            <a:spLocks noGrp="1"/>
          </p:cNvSpPr>
          <p:nvPr>
            <p:ph type="subTitle" idx="6"/>
          </p:nvPr>
        </p:nvSpPr>
        <p:spPr>
          <a:xfrm>
            <a:off x="3896727" y="1920804"/>
            <a:ext cx="151872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ARTIFACT</a:t>
            </a:r>
            <a:endParaRPr/>
          </a:p>
        </p:txBody>
      </p:sp>
      <p:sp>
        <p:nvSpPr>
          <p:cNvPr id="10" name="Google Shape;391;p35">
            <a:extLst>
              <a:ext uri="{FF2B5EF4-FFF2-40B4-BE49-F238E27FC236}">
                <a16:creationId xmlns:a16="http://schemas.microsoft.com/office/drawing/2014/main" id="{83B32112-ACA1-E927-3E98-6D203EE1441D}"/>
              </a:ext>
            </a:extLst>
          </p:cNvPr>
          <p:cNvSpPr txBox="1">
            <a:spLocks/>
          </p:cNvSpPr>
          <p:nvPr/>
        </p:nvSpPr>
        <p:spPr>
          <a:xfrm>
            <a:off x="6735640" y="2971657"/>
            <a:ext cx="2412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r>
              <a:rPr lang="en-GB"/>
              <a:t>NORMAL</a:t>
            </a:r>
          </a:p>
        </p:txBody>
      </p:sp>
      <p:sp>
        <p:nvSpPr>
          <p:cNvPr id="11" name="Google Shape;391;p35">
            <a:extLst>
              <a:ext uri="{FF2B5EF4-FFF2-40B4-BE49-F238E27FC236}">
                <a16:creationId xmlns:a16="http://schemas.microsoft.com/office/drawing/2014/main" id="{A3D8F5FA-833B-5011-6116-905BCB724FA8}"/>
              </a:ext>
            </a:extLst>
          </p:cNvPr>
          <p:cNvSpPr txBox="1">
            <a:spLocks/>
          </p:cNvSpPr>
          <p:nvPr/>
        </p:nvSpPr>
        <p:spPr>
          <a:xfrm>
            <a:off x="6603185" y="1043908"/>
            <a:ext cx="1518604"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r>
              <a:rPr lang="en-GB"/>
              <a:t>MURMUR</a:t>
            </a:r>
          </a:p>
        </p:txBody>
      </p:sp>
      <p:pic>
        <p:nvPicPr>
          <p:cNvPr id="2" name="Immagine 1">
            <a:extLst>
              <a:ext uri="{FF2B5EF4-FFF2-40B4-BE49-F238E27FC236}">
                <a16:creationId xmlns:a16="http://schemas.microsoft.com/office/drawing/2014/main" id="{5B6A6072-DD09-3303-C2A8-E1D6113DCFC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685025" y="3428857"/>
            <a:ext cx="2289518" cy="1364460"/>
          </a:xfrm>
          <a:prstGeom prst="roundRect">
            <a:avLst>
              <a:gd name="adj" fmla="val 8594"/>
            </a:avLst>
          </a:prstGeom>
          <a:solidFill>
            <a:srgbClr val="FFFFFF">
              <a:shade val="85000"/>
              <a:alpha val="2000"/>
            </a:srgbClr>
          </a:solidFill>
          <a:ln>
            <a:noFill/>
          </a:ln>
          <a:effectLst>
            <a:reflection blurRad="12700" stA="38000" endPos="0" dist="5000" dir="5400000" sy="-100000" algn="bl" rotWithShape="0"/>
          </a:effectLst>
        </p:spPr>
      </p:pic>
      <p:pic>
        <p:nvPicPr>
          <p:cNvPr id="3" name="Immagine 2">
            <a:extLst>
              <a:ext uri="{FF2B5EF4-FFF2-40B4-BE49-F238E27FC236}">
                <a16:creationId xmlns:a16="http://schemas.microsoft.com/office/drawing/2014/main" id="{8B68C25D-DE95-FA88-E405-9234929A5CE0}"/>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685025" y="1486044"/>
            <a:ext cx="2289518" cy="1364460"/>
          </a:xfrm>
          <a:prstGeom prst="roundRect">
            <a:avLst>
              <a:gd name="adj" fmla="val 8594"/>
            </a:avLst>
          </a:prstGeom>
          <a:solidFill>
            <a:srgbClr val="FFFFFF">
              <a:shade val="85000"/>
              <a:alpha val="2000"/>
            </a:srgbClr>
          </a:solidFill>
          <a:ln>
            <a:noFill/>
          </a:ln>
          <a:effectLst>
            <a:reflection blurRad="12700" stA="38000" endPos="0" dist="5000" dir="5400000" sy="-100000" algn="bl" rotWithShape="0"/>
          </a:effectLst>
        </p:spPr>
      </p:pic>
      <p:pic>
        <p:nvPicPr>
          <p:cNvPr id="4" name="Immagine 3">
            <a:extLst>
              <a:ext uri="{FF2B5EF4-FFF2-40B4-BE49-F238E27FC236}">
                <a16:creationId xmlns:a16="http://schemas.microsoft.com/office/drawing/2014/main" id="{F361F02E-810B-C17D-85AA-DE7B1AC79252}"/>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208340" y="1480449"/>
            <a:ext cx="2308293" cy="1375649"/>
          </a:xfrm>
          <a:prstGeom prst="roundRect">
            <a:avLst>
              <a:gd name="adj" fmla="val 8594"/>
            </a:avLst>
          </a:prstGeom>
          <a:solidFill>
            <a:srgbClr val="FFFFFF">
              <a:shade val="85000"/>
              <a:alpha val="2000"/>
            </a:srgbClr>
          </a:solidFill>
          <a:ln>
            <a:noFill/>
          </a:ln>
          <a:effectLst>
            <a:reflection blurRad="12700" stA="38000" endPos="0" dist="5000" dir="5400000" sy="-100000" algn="bl" rotWithShape="0"/>
          </a:effectLst>
        </p:spPr>
      </p:pic>
      <p:pic>
        <p:nvPicPr>
          <p:cNvPr id="5" name="Immagine 4">
            <a:extLst>
              <a:ext uri="{FF2B5EF4-FFF2-40B4-BE49-F238E27FC236}">
                <a16:creationId xmlns:a16="http://schemas.microsoft.com/office/drawing/2014/main" id="{D8C1FD3C-61AA-503B-26E8-AB6D4E17F46F}"/>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6208341" y="3428857"/>
            <a:ext cx="2308292" cy="1375649"/>
          </a:xfrm>
          <a:prstGeom prst="roundRect">
            <a:avLst>
              <a:gd name="adj" fmla="val 8594"/>
            </a:avLst>
          </a:prstGeom>
          <a:solidFill>
            <a:srgbClr val="FFFFFF">
              <a:shade val="85000"/>
              <a:alpha val="2000"/>
            </a:srgbClr>
          </a:solidFill>
          <a:ln>
            <a:noFill/>
          </a:ln>
          <a:effectLst>
            <a:reflection blurRad="12700" stA="38000" endPos="0" dist="5000" dir="5400000" sy="-100000" algn="bl" rotWithShape="0"/>
          </a:effectLst>
        </p:spPr>
      </p:pic>
      <p:pic>
        <p:nvPicPr>
          <p:cNvPr id="6" name="Immagine 5">
            <a:extLst>
              <a:ext uri="{FF2B5EF4-FFF2-40B4-BE49-F238E27FC236}">
                <a16:creationId xmlns:a16="http://schemas.microsoft.com/office/drawing/2014/main" id="{0DBC2734-8911-F20A-04E0-A1DB73D52BDA}"/>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3501941" y="2396874"/>
            <a:ext cx="2308293" cy="1375650"/>
          </a:xfrm>
          <a:prstGeom prst="roundRect">
            <a:avLst>
              <a:gd name="adj" fmla="val 8594"/>
            </a:avLst>
          </a:prstGeom>
          <a:solidFill>
            <a:srgbClr val="FFFFFF">
              <a:shade val="85000"/>
              <a:alpha val="2000"/>
            </a:srgbClr>
          </a:solidFill>
          <a:ln>
            <a:noFill/>
          </a:ln>
          <a:effectLst>
            <a:reflection blurRad="12700" stA="38000" endPos="0" dist="5000" dir="5400000" sy="-100000" algn="bl" rotWithShape="0"/>
          </a:effectLst>
        </p:spPr>
      </p:pic>
      <p:pic>
        <p:nvPicPr>
          <p:cNvPr id="7" name="Google Shape;285;p29">
            <a:extLst>
              <a:ext uri="{FF2B5EF4-FFF2-40B4-BE49-F238E27FC236}">
                <a16:creationId xmlns:a16="http://schemas.microsoft.com/office/drawing/2014/main" id="{BDBCB474-02EE-1079-7AE6-1C9A1055F9FF}"/>
              </a:ext>
            </a:extLst>
          </p:cNvPr>
          <p:cNvPicPr preferRelativeResize="0"/>
          <p:nvPr/>
        </p:nvPicPr>
        <p:blipFill rotWithShape="1">
          <a:blip r:embed="rId8">
            <a:alphaModFix/>
          </a:blip>
          <a:srcRect l="14302" t="13395" r="14294" b="13403"/>
          <a:stretch/>
        </p:blipFill>
        <p:spPr>
          <a:xfrm>
            <a:off x="4024742" y="1272508"/>
            <a:ext cx="257326" cy="26381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33864" y="278603"/>
            <a:ext cx="4549140" cy="6346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PREPROCESSING</a:t>
            </a:r>
            <a:endParaRPr/>
          </a:p>
        </p:txBody>
      </p:sp>
      <p:sp>
        <p:nvSpPr>
          <p:cNvPr id="6" name="Rettangolo con angoli arrotondati 5">
            <a:extLst>
              <a:ext uri="{FF2B5EF4-FFF2-40B4-BE49-F238E27FC236}">
                <a16:creationId xmlns:a16="http://schemas.microsoft.com/office/drawing/2014/main" id="{6BD03742-8DEB-4EFB-14ED-B32073C1A356}"/>
              </a:ext>
            </a:extLst>
          </p:cNvPr>
          <p:cNvSpPr/>
          <p:nvPr/>
        </p:nvSpPr>
        <p:spPr>
          <a:xfrm>
            <a:off x="610204" y="1263760"/>
            <a:ext cx="2471448" cy="1581706"/>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388;p35">
            <a:extLst>
              <a:ext uri="{FF2B5EF4-FFF2-40B4-BE49-F238E27FC236}">
                <a16:creationId xmlns:a16="http://schemas.microsoft.com/office/drawing/2014/main" id="{63798F35-F57B-D7B2-3596-E941FD6740FF}"/>
              </a:ext>
            </a:extLst>
          </p:cNvPr>
          <p:cNvSpPr txBox="1">
            <a:spLocks/>
          </p:cNvSpPr>
          <p:nvPr/>
        </p:nvSpPr>
        <p:spPr>
          <a:xfrm>
            <a:off x="842053" y="2223053"/>
            <a:ext cx="2099665" cy="1276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a:t>Audio </a:t>
            </a:r>
            <a:r>
              <a:rPr lang="it-IT" sz="1100" err="1"/>
              <a:t>clipped</a:t>
            </a:r>
            <a:r>
              <a:rPr lang="it-IT" sz="1100"/>
              <a:t> to reduce </a:t>
            </a:r>
            <a:r>
              <a:rPr lang="it-IT" sz="1100" err="1"/>
              <a:t>noise</a:t>
            </a:r>
            <a:r>
              <a:rPr lang="it-IT" sz="1100"/>
              <a:t> and </a:t>
            </a:r>
            <a:r>
              <a:rPr lang="it-IT" sz="1100" err="1"/>
              <a:t>irrelevant</a:t>
            </a:r>
            <a:r>
              <a:rPr lang="it-IT" sz="1100"/>
              <a:t> information</a:t>
            </a:r>
          </a:p>
        </p:txBody>
      </p:sp>
      <p:sp>
        <p:nvSpPr>
          <p:cNvPr id="9" name="Google Shape;386;p35">
            <a:extLst>
              <a:ext uri="{FF2B5EF4-FFF2-40B4-BE49-F238E27FC236}">
                <a16:creationId xmlns:a16="http://schemas.microsoft.com/office/drawing/2014/main" id="{AA7C06A8-8801-74E6-D882-FB712D47F23F}"/>
              </a:ext>
            </a:extLst>
          </p:cNvPr>
          <p:cNvSpPr txBox="1">
            <a:spLocks/>
          </p:cNvSpPr>
          <p:nvPr/>
        </p:nvSpPr>
        <p:spPr>
          <a:xfrm>
            <a:off x="932070" y="1833790"/>
            <a:ext cx="195263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sz="1200"/>
              <a:t>NOISE REDUCTION</a:t>
            </a:r>
            <a:endParaRPr lang="it-IT"/>
          </a:p>
        </p:txBody>
      </p:sp>
      <p:cxnSp>
        <p:nvCxnSpPr>
          <p:cNvPr id="13" name="Google Shape;392;p35">
            <a:extLst>
              <a:ext uri="{FF2B5EF4-FFF2-40B4-BE49-F238E27FC236}">
                <a16:creationId xmlns:a16="http://schemas.microsoft.com/office/drawing/2014/main" id="{CC5E8FC7-75B8-E0F3-7B4E-2C09A3FA41CB}"/>
              </a:ext>
            </a:extLst>
          </p:cNvPr>
          <p:cNvCxnSpPr>
            <a:cxnSpLocks/>
          </p:cNvCxnSpPr>
          <p:nvPr/>
        </p:nvCxnSpPr>
        <p:spPr>
          <a:xfrm>
            <a:off x="1699224" y="1878261"/>
            <a:ext cx="418331" cy="0"/>
          </a:xfrm>
          <a:prstGeom prst="straightConnector1">
            <a:avLst/>
          </a:prstGeom>
          <a:noFill/>
          <a:ln w="9525" cap="flat" cmpd="sng">
            <a:solidFill>
              <a:schemeClr val="dk1"/>
            </a:solidFill>
            <a:prstDash val="solid"/>
            <a:round/>
            <a:headEnd type="none" w="med" len="med"/>
            <a:tailEnd type="none" w="med" len="med"/>
          </a:ln>
        </p:spPr>
      </p:cxnSp>
      <p:sp>
        <p:nvSpPr>
          <p:cNvPr id="30" name="Rettangolo con angoli arrotondati 29">
            <a:extLst>
              <a:ext uri="{FF2B5EF4-FFF2-40B4-BE49-F238E27FC236}">
                <a16:creationId xmlns:a16="http://schemas.microsoft.com/office/drawing/2014/main" id="{F4CAF094-9AEA-DAC2-DCA1-F3B90F90702C}"/>
              </a:ext>
            </a:extLst>
          </p:cNvPr>
          <p:cNvSpPr/>
          <p:nvPr/>
        </p:nvSpPr>
        <p:spPr>
          <a:xfrm>
            <a:off x="3368369" y="1263760"/>
            <a:ext cx="2471448" cy="1581706"/>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388;p35">
            <a:extLst>
              <a:ext uri="{FF2B5EF4-FFF2-40B4-BE49-F238E27FC236}">
                <a16:creationId xmlns:a16="http://schemas.microsoft.com/office/drawing/2014/main" id="{BB04CE3F-FB15-EBE8-E517-0356AA12A35A}"/>
              </a:ext>
            </a:extLst>
          </p:cNvPr>
          <p:cNvSpPr txBox="1">
            <a:spLocks/>
          </p:cNvSpPr>
          <p:nvPr/>
        </p:nvSpPr>
        <p:spPr>
          <a:xfrm>
            <a:off x="3600218" y="2223053"/>
            <a:ext cx="2099665" cy="348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err="1"/>
              <a:t>Corrupted</a:t>
            </a:r>
            <a:r>
              <a:rPr lang="it-IT" sz="1100"/>
              <a:t> files </a:t>
            </a:r>
            <a:r>
              <a:rPr lang="it-IT" sz="1100" err="1"/>
              <a:t>were</a:t>
            </a:r>
            <a:r>
              <a:rPr lang="it-IT" sz="1100"/>
              <a:t> </a:t>
            </a:r>
            <a:r>
              <a:rPr lang="it-IT" sz="1100" err="1"/>
              <a:t>deleted</a:t>
            </a:r>
            <a:endParaRPr lang="it-IT" sz="1100"/>
          </a:p>
        </p:txBody>
      </p:sp>
      <p:sp>
        <p:nvSpPr>
          <p:cNvPr id="32" name="Google Shape;386;p35">
            <a:extLst>
              <a:ext uri="{FF2B5EF4-FFF2-40B4-BE49-F238E27FC236}">
                <a16:creationId xmlns:a16="http://schemas.microsoft.com/office/drawing/2014/main" id="{6AD43E89-557D-0E81-5D7A-AA6F3AE66756}"/>
              </a:ext>
            </a:extLst>
          </p:cNvPr>
          <p:cNvSpPr txBox="1">
            <a:spLocks/>
          </p:cNvSpPr>
          <p:nvPr/>
        </p:nvSpPr>
        <p:spPr>
          <a:xfrm>
            <a:off x="3690235" y="1833790"/>
            <a:ext cx="195263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sz="1200"/>
              <a:t>CORRUPTED FILES</a:t>
            </a:r>
            <a:endParaRPr lang="it-IT"/>
          </a:p>
        </p:txBody>
      </p:sp>
      <p:cxnSp>
        <p:nvCxnSpPr>
          <p:cNvPr id="33" name="Google Shape;392;p35">
            <a:extLst>
              <a:ext uri="{FF2B5EF4-FFF2-40B4-BE49-F238E27FC236}">
                <a16:creationId xmlns:a16="http://schemas.microsoft.com/office/drawing/2014/main" id="{C2C0AC62-08A8-4D58-6026-F7C536283F89}"/>
              </a:ext>
            </a:extLst>
          </p:cNvPr>
          <p:cNvCxnSpPr>
            <a:cxnSpLocks/>
          </p:cNvCxnSpPr>
          <p:nvPr/>
        </p:nvCxnSpPr>
        <p:spPr>
          <a:xfrm>
            <a:off x="4457389" y="1878261"/>
            <a:ext cx="418331" cy="0"/>
          </a:xfrm>
          <a:prstGeom prst="straightConnector1">
            <a:avLst/>
          </a:prstGeom>
          <a:noFill/>
          <a:ln w="9525" cap="flat" cmpd="sng">
            <a:solidFill>
              <a:schemeClr val="dk1"/>
            </a:solidFill>
            <a:prstDash val="solid"/>
            <a:round/>
            <a:headEnd type="none" w="med" len="med"/>
            <a:tailEnd type="none" w="med" len="med"/>
          </a:ln>
        </p:spPr>
      </p:cxnSp>
      <p:sp>
        <p:nvSpPr>
          <p:cNvPr id="41" name="Rettangolo con angoli arrotondati 40">
            <a:extLst>
              <a:ext uri="{FF2B5EF4-FFF2-40B4-BE49-F238E27FC236}">
                <a16:creationId xmlns:a16="http://schemas.microsoft.com/office/drawing/2014/main" id="{0C9DE9F9-7593-50BE-FD44-AF4BDBBCF8FD}"/>
              </a:ext>
            </a:extLst>
          </p:cNvPr>
          <p:cNvSpPr/>
          <p:nvPr/>
        </p:nvSpPr>
        <p:spPr>
          <a:xfrm>
            <a:off x="6094780" y="1256748"/>
            <a:ext cx="2471448" cy="1581706"/>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Google Shape;388;p35">
            <a:extLst>
              <a:ext uri="{FF2B5EF4-FFF2-40B4-BE49-F238E27FC236}">
                <a16:creationId xmlns:a16="http://schemas.microsoft.com/office/drawing/2014/main" id="{214C3FC6-E3F7-82ED-7477-CF6FEDC5E176}"/>
              </a:ext>
            </a:extLst>
          </p:cNvPr>
          <p:cNvSpPr txBox="1">
            <a:spLocks/>
          </p:cNvSpPr>
          <p:nvPr/>
        </p:nvSpPr>
        <p:spPr>
          <a:xfrm>
            <a:off x="6326629" y="2216041"/>
            <a:ext cx="2207167" cy="1276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err="1"/>
              <a:t>All</a:t>
            </a:r>
            <a:r>
              <a:rPr lang="it-IT" sz="1100"/>
              <a:t> files </a:t>
            </a:r>
            <a:r>
              <a:rPr lang="it-IT" sz="1100" err="1"/>
              <a:t>resampled</a:t>
            </a:r>
            <a:r>
              <a:rPr lang="it-IT" sz="1100"/>
              <a:t> to a common frequency of 4000 Hz</a:t>
            </a:r>
          </a:p>
        </p:txBody>
      </p:sp>
      <p:sp>
        <p:nvSpPr>
          <p:cNvPr id="43" name="Google Shape;386;p35">
            <a:extLst>
              <a:ext uri="{FF2B5EF4-FFF2-40B4-BE49-F238E27FC236}">
                <a16:creationId xmlns:a16="http://schemas.microsoft.com/office/drawing/2014/main" id="{1C227F75-A6E5-BC39-32BF-B3B77AF14207}"/>
              </a:ext>
            </a:extLst>
          </p:cNvPr>
          <p:cNvSpPr txBox="1">
            <a:spLocks/>
          </p:cNvSpPr>
          <p:nvPr/>
        </p:nvSpPr>
        <p:spPr>
          <a:xfrm>
            <a:off x="6697040" y="1837785"/>
            <a:ext cx="1391849"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sz="1200"/>
              <a:t>RESAMPLING</a:t>
            </a:r>
            <a:endParaRPr lang="it-IT"/>
          </a:p>
        </p:txBody>
      </p:sp>
      <p:cxnSp>
        <p:nvCxnSpPr>
          <p:cNvPr id="44" name="Google Shape;392;p35">
            <a:extLst>
              <a:ext uri="{FF2B5EF4-FFF2-40B4-BE49-F238E27FC236}">
                <a16:creationId xmlns:a16="http://schemas.microsoft.com/office/drawing/2014/main" id="{453E007F-A8AE-4E2F-F430-9440AA465172}"/>
              </a:ext>
            </a:extLst>
          </p:cNvPr>
          <p:cNvCxnSpPr>
            <a:cxnSpLocks/>
          </p:cNvCxnSpPr>
          <p:nvPr/>
        </p:nvCxnSpPr>
        <p:spPr>
          <a:xfrm>
            <a:off x="7183800" y="1871249"/>
            <a:ext cx="418331" cy="0"/>
          </a:xfrm>
          <a:prstGeom prst="straightConnector1">
            <a:avLst/>
          </a:prstGeom>
          <a:noFill/>
          <a:ln w="9525" cap="flat" cmpd="sng">
            <a:solidFill>
              <a:schemeClr val="dk1"/>
            </a:solidFill>
            <a:prstDash val="solid"/>
            <a:round/>
            <a:headEnd type="none" w="med" len="med"/>
            <a:tailEnd type="none" w="med" len="med"/>
          </a:ln>
        </p:spPr>
      </p:cxnSp>
      <p:sp>
        <p:nvSpPr>
          <p:cNvPr id="46" name="Rettangolo con angoli arrotondati 45">
            <a:extLst>
              <a:ext uri="{FF2B5EF4-FFF2-40B4-BE49-F238E27FC236}">
                <a16:creationId xmlns:a16="http://schemas.microsoft.com/office/drawing/2014/main" id="{009AD196-0064-6202-6628-B34927914A91}"/>
              </a:ext>
            </a:extLst>
          </p:cNvPr>
          <p:cNvSpPr/>
          <p:nvPr/>
        </p:nvSpPr>
        <p:spPr>
          <a:xfrm>
            <a:off x="1963705" y="3061711"/>
            <a:ext cx="2471448" cy="1581706"/>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388;p35">
            <a:extLst>
              <a:ext uri="{FF2B5EF4-FFF2-40B4-BE49-F238E27FC236}">
                <a16:creationId xmlns:a16="http://schemas.microsoft.com/office/drawing/2014/main" id="{55102C03-4D9F-86B3-E7F1-D2F04194564A}"/>
              </a:ext>
            </a:extLst>
          </p:cNvPr>
          <p:cNvSpPr txBox="1">
            <a:spLocks/>
          </p:cNvSpPr>
          <p:nvPr/>
        </p:nvSpPr>
        <p:spPr>
          <a:xfrm>
            <a:off x="2403807" y="4021004"/>
            <a:ext cx="1720725" cy="457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a:t>Files </a:t>
            </a:r>
            <a:r>
              <a:rPr lang="it-IT" sz="1100" err="1"/>
              <a:t>clipped</a:t>
            </a:r>
            <a:r>
              <a:rPr lang="it-IT" sz="1100"/>
              <a:t> </a:t>
            </a:r>
            <a:r>
              <a:rPr lang="it-IT" sz="1100" err="1"/>
              <a:t>into</a:t>
            </a:r>
            <a:r>
              <a:rPr lang="it-IT" sz="1100"/>
              <a:t> a </a:t>
            </a:r>
            <a:r>
              <a:rPr lang="it-IT" sz="1100" err="1"/>
              <a:t>fixed</a:t>
            </a:r>
            <a:r>
              <a:rPr lang="it-IT" sz="1100"/>
              <a:t> </a:t>
            </a:r>
            <a:r>
              <a:rPr lang="it-IT" sz="1100" err="1"/>
              <a:t>length</a:t>
            </a:r>
            <a:r>
              <a:rPr lang="it-IT" sz="1100"/>
              <a:t> of 1 second</a:t>
            </a:r>
          </a:p>
        </p:txBody>
      </p:sp>
      <p:sp>
        <p:nvSpPr>
          <p:cNvPr id="48" name="Google Shape;386;p35">
            <a:extLst>
              <a:ext uri="{FF2B5EF4-FFF2-40B4-BE49-F238E27FC236}">
                <a16:creationId xmlns:a16="http://schemas.microsoft.com/office/drawing/2014/main" id="{D468906E-BA33-7E3C-1DB5-1EFD31045A24}"/>
              </a:ext>
            </a:extLst>
          </p:cNvPr>
          <p:cNvSpPr txBox="1">
            <a:spLocks/>
          </p:cNvSpPr>
          <p:nvPr/>
        </p:nvSpPr>
        <p:spPr>
          <a:xfrm>
            <a:off x="2423744" y="3631741"/>
            <a:ext cx="1643284"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sz="1200"/>
              <a:t>SEGMENTATION</a:t>
            </a:r>
            <a:endParaRPr lang="it-IT"/>
          </a:p>
        </p:txBody>
      </p:sp>
      <p:cxnSp>
        <p:nvCxnSpPr>
          <p:cNvPr id="49" name="Google Shape;392;p35">
            <a:extLst>
              <a:ext uri="{FF2B5EF4-FFF2-40B4-BE49-F238E27FC236}">
                <a16:creationId xmlns:a16="http://schemas.microsoft.com/office/drawing/2014/main" id="{264B236C-A051-B52D-305E-19CDAD66DA29}"/>
              </a:ext>
            </a:extLst>
          </p:cNvPr>
          <p:cNvCxnSpPr>
            <a:cxnSpLocks/>
          </p:cNvCxnSpPr>
          <p:nvPr/>
        </p:nvCxnSpPr>
        <p:spPr>
          <a:xfrm>
            <a:off x="3052725" y="3676212"/>
            <a:ext cx="418331" cy="0"/>
          </a:xfrm>
          <a:prstGeom prst="straightConnector1">
            <a:avLst/>
          </a:prstGeom>
          <a:noFill/>
          <a:ln w="9525" cap="flat" cmpd="sng">
            <a:solidFill>
              <a:schemeClr val="dk1"/>
            </a:solidFill>
            <a:prstDash val="solid"/>
            <a:round/>
            <a:headEnd type="none" w="med" len="med"/>
            <a:tailEnd type="none" w="med" len="med"/>
          </a:ln>
        </p:spPr>
      </p:cxnSp>
      <p:sp>
        <p:nvSpPr>
          <p:cNvPr id="51" name="Rettangolo con angoli arrotondati 50">
            <a:extLst>
              <a:ext uri="{FF2B5EF4-FFF2-40B4-BE49-F238E27FC236}">
                <a16:creationId xmlns:a16="http://schemas.microsoft.com/office/drawing/2014/main" id="{3C1508CF-0DA0-6709-655C-FF1B69EB89B2}"/>
              </a:ext>
            </a:extLst>
          </p:cNvPr>
          <p:cNvSpPr/>
          <p:nvPr/>
        </p:nvSpPr>
        <p:spPr>
          <a:xfrm>
            <a:off x="4696008" y="3061711"/>
            <a:ext cx="2471448" cy="1581706"/>
          </a:xfrm>
          <a:prstGeom prst="roundRect">
            <a:avLst/>
          </a:prstGeom>
          <a:solidFill>
            <a:schemeClr val="tx2">
              <a:alpha val="9000"/>
            </a:schemeClr>
          </a:solidFill>
          <a:ln w="12700">
            <a:solidFill>
              <a:schemeClr val="tx1">
                <a:lumMod val="85000"/>
              </a:schemeClr>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oogle Shape;388;p35">
            <a:extLst>
              <a:ext uri="{FF2B5EF4-FFF2-40B4-BE49-F238E27FC236}">
                <a16:creationId xmlns:a16="http://schemas.microsoft.com/office/drawing/2014/main" id="{324A032B-089A-6732-7919-909A37A5C483}"/>
              </a:ext>
            </a:extLst>
          </p:cNvPr>
          <p:cNvSpPr txBox="1">
            <a:spLocks/>
          </p:cNvSpPr>
          <p:nvPr/>
        </p:nvSpPr>
        <p:spPr>
          <a:xfrm>
            <a:off x="4927857" y="4014988"/>
            <a:ext cx="2099665" cy="1276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l"/>
            <a:r>
              <a:rPr lang="it-IT" sz="1100"/>
              <a:t>Long lasting </a:t>
            </a:r>
            <a:r>
              <a:rPr lang="it-IT" sz="1100" err="1"/>
              <a:t>audios</a:t>
            </a:r>
            <a:r>
              <a:rPr lang="it-IT" sz="1100"/>
              <a:t> </a:t>
            </a:r>
            <a:r>
              <a:rPr lang="it-IT" sz="1100" err="1"/>
              <a:t>have</a:t>
            </a:r>
            <a:r>
              <a:rPr lang="it-IT" sz="1100"/>
              <a:t> </a:t>
            </a:r>
            <a:r>
              <a:rPr lang="it-IT" sz="1100" err="1"/>
              <a:t>been</a:t>
            </a:r>
            <a:r>
              <a:rPr lang="it-IT" sz="1100"/>
              <a:t> </a:t>
            </a:r>
            <a:r>
              <a:rPr lang="it-IT" sz="1100" err="1"/>
              <a:t>removed</a:t>
            </a:r>
            <a:endParaRPr lang="it-IT" sz="1100"/>
          </a:p>
        </p:txBody>
      </p:sp>
      <p:sp>
        <p:nvSpPr>
          <p:cNvPr id="53" name="Google Shape;386;p35">
            <a:extLst>
              <a:ext uri="{FF2B5EF4-FFF2-40B4-BE49-F238E27FC236}">
                <a16:creationId xmlns:a16="http://schemas.microsoft.com/office/drawing/2014/main" id="{A7D0334C-82F0-E5D2-8E95-3F3D9559C47B}"/>
              </a:ext>
            </a:extLst>
          </p:cNvPr>
          <p:cNvSpPr txBox="1">
            <a:spLocks/>
          </p:cNvSpPr>
          <p:nvPr/>
        </p:nvSpPr>
        <p:spPr>
          <a:xfrm>
            <a:off x="5428669" y="3625725"/>
            <a:ext cx="1076906"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2pPr>
            <a:lvl3pPr marL="1371600" marR="0" lvl="2"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3pPr>
            <a:lvl4pPr marL="1828800" marR="0" lvl="3"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4pPr>
            <a:lvl5pPr marL="2286000" marR="0" lvl="4"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5pPr>
            <a:lvl6pPr marL="2743200" marR="0" lvl="5"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6pPr>
            <a:lvl7pPr marL="3200400" marR="0" lvl="6"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7pPr>
            <a:lvl8pPr marL="3657600" marR="0" lvl="7"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8pPr>
            <a:lvl9pPr marL="4114800" marR="0" lvl="8" indent="-304800" algn="ctr" rtl="0">
              <a:lnSpc>
                <a:spcPct val="100000"/>
              </a:lnSpc>
              <a:spcBef>
                <a:spcPts val="0"/>
              </a:spcBef>
              <a:spcAft>
                <a:spcPts val="0"/>
              </a:spcAft>
              <a:buClr>
                <a:schemeClr val="dk1"/>
              </a:buClr>
              <a:buSzPts val="1800"/>
              <a:buFont typeface="Syne"/>
              <a:buNone/>
              <a:defRPr sz="1800" b="1" i="0" u="none" strike="noStrike" cap="none">
                <a:solidFill>
                  <a:schemeClr val="dk1"/>
                </a:solidFill>
                <a:latin typeface="Syne"/>
                <a:ea typeface="Syne"/>
                <a:cs typeface="Syne"/>
                <a:sym typeface="Syne"/>
              </a:defRPr>
            </a:lvl9pPr>
          </a:lstStyle>
          <a:p>
            <a:pPr marL="0" indent="0" algn="l"/>
            <a:r>
              <a:rPr lang="it-IT" sz="1200"/>
              <a:t>OUTLIERS</a:t>
            </a:r>
            <a:endParaRPr lang="it-IT"/>
          </a:p>
        </p:txBody>
      </p:sp>
      <p:cxnSp>
        <p:nvCxnSpPr>
          <p:cNvPr id="54" name="Google Shape;392;p35">
            <a:extLst>
              <a:ext uri="{FF2B5EF4-FFF2-40B4-BE49-F238E27FC236}">
                <a16:creationId xmlns:a16="http://schemas.microsoft.com/office/drawing/2014/main" id="{BAF5D82F-6224-7600-1BDD-FF3C2AFA7368}"/>
              </a:ext>
            </a:extLst>
          </p:cNvPr>
          <p:cNvCxnSpPr>
            <a:cxnSpLocks/>
          </p:cNvCxnSpPr>
          <p:nvPr/>
        </p:nvCxnSpPr>
        <p:spPr>
          <a:xfrm>
            <a:off x="5785028" y="3676212"/>
            <a:ext cx="418331" cy="0"/>
          </a:xfrm>
          <a:prstGeom prst="straightConnector1">
            <a:avLst/>
          </a:prstGeom>
          <a:noFill/>
          <a:ln w="9525" cap="flat" cmpd="sng">
            <a:solidFill>
              <a:schemeClr val="dk1"/>
            </a:solidFill>
            <a:prstDash val="solid"/>
            <a:round/>
            <a:headEnd type="none" w="med" len="med"/>
            <a:tailEnd type="none" w="med" len="med"/>
          </a:ln>
        </p:spPr>
      </p:cxnSp>
      <p:grpSp>
        <p:nvGrpSpPr>
          <p:cNvPr id="5" name="Google Shape;12064;p66">
            <a:extLst>
              <a:ext uri="{FF2B5EF4-FFF2-40B4-BE49-F238E27FC236}">
                <a16:creationId xmlns:a16="http://schemas.microsoft.com/office/drawing/2014/main" id="{8F26328B-208D-8A40-77E8-C18E3ACBA9DA}"/>
              </a:ext>
            </a:extLst>
          </p:cNvPr>
          <p:cNvGrpSpPr/>
          <p:nvPr/>
        </p:nvGrpSpPr>
        <p:grpSpPr>
          <a:xfrm>
            <a:off x="1759446" y="1470366"/>
            <a:ext cx="297886" cy="337578"/>
            <a:chOff x="3103963" y="3361140"/>
            <a:chExt cx="297886" cy="337578"/>
          </a:xfrm>
        </p:grpSpPr>
        <p:sp>
          <p:nvSpPr>
            <p:cNvPr id="24" name="Google Shape;12065;p66">
              <a:extLst>
                <a:ext uri="{FF2B5EF4-FFF2-40B4-BE49-F238E27FC236}">
                  <a16:creationId xmlns:a16="http://schemas.microsoft.com/office/drawing/2014/main" id="{191B0067-25F2-C3D9-9ED0-792510A242DA}"/>
                </a:ext>
              </a:extLst>
            </p:cNvPr>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FF8CB8"/>
            </a:solidFill>
            <a:ln w="9488" cap="flat">
              <a:noFill/>
              <a:prstDash val="solid"/>
              <a:miter/>
            </a:ln>
          </p:spPr>
          <p:txBody>
            <a:bodyPr rtlCol="0" anchor="ctr"/>
            <a:lstStyle/>
            <a:p>
              <a:endParaRPr/>
            </a:p>
          </p:txBody>
        </p:sp>
        <p:sp>
          <p:nvSpPr>
            <p:cNvPr id="26" name="Google Shape;12066;p66">
              <a:extLst>
                <a:ext uri="{FF2B5EF4-FFF2-40B4-BE49-F238E27FC236}">
                  <a16:creationId xmlns:a16="http://schemas.microsoft.com/office/drawing/2014/main" id="{6B39D577-00DF-08AF-A586-B40263BEFD50}"/>
                </a:ext>
              </a:extLst>
            </p:cNvPr>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FF8CB8"/>
            </a:solidFill>
            <a:ln w="9488" cap="flat">
              <a:noFill/>
              <a:prstDash val="solid"/>
              <a:miter/>
            </a:ln>
          </p:spPr>
          <p:txBody>
            <a:bodyPr rtlCol="0" anchor="ctr"/>
            <a:lstStyle/>
            <a:p>
              <a:endParaRPr/>
            </a:p>
          </p:txBody>
        </p:sp>
        <p:sp>
          <p:nvSpPr>
            <p:cNvPr id="56" name="Google Shape;12067;p66">
              <a:extLst>
                <a:ext uri="{FF2B5EF4-FFF2-40B4-BE49-F238E27FC236}">
                  <a16:creationId xmlns:a16="http://schemas.microsoft.com/office/drawing/2014/main" id="{EB3BDEFC-A6E5-1F10-55DE-BFF99B94D206}"/>
                </a:ext>
              </a:extLst>
            </p:cNvPr>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FF8CB8"/>
            </a:solidFill>
            <a:ln w="9488" cap="flat">
              <a:noFill/>
              <a:prstDash val="solid"/>
              <a:miter/>
            </a:ln>
          </p:spPr>
          <p:txBody>
            <a:bodyPr rtlCol="0" anchor="ctr"/>
            <a:lstStyle/>
            <a:p>
              <a:endParaRPr/>
            </a:p>
          </p:txBody>
        </p:sp>
        <p:sp>
          <p:nvSpPr>
            <p:cNvPr id="57" name="Google Shape;12068;p66">
              <a:extLst>
                <a:ext uri="{FF2B5EF4-FFF2-40B4-BE49-F238E27FC236}">
                  <a16:creationId xmlns:a16="http://schemas.microsoft.com/office/drawing/2014/main" id="{DC6153E3-BDFA-A9F8-6185-C82FDDE62131}"/>
                </a:ext>
              </a:extLst>
            </p:cNvPr>
            <p:cNvSpPr/>
            <p:nvPr/>
          </p:nvSpPr>
          <p:spPr>
            <a:xfrm>
              <a:off x="3277873" y="3491382"/>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58" name="Google Shape;12069;p66">
              <a:extLst>
                <a:ext uri="{FF2B5EF4-FFF2-40B4-BE49-F238E27FC236}">
                  <a16:creationId xmlns:a16="http://schemas.microsoft.com/office/drawing/2014/main" id="{ECB6B144-F24F-8368-BC21-F3D0C25B1771}"/>
                </a:ext>
              </a:extLst>
            </p:cNvPr>
            <p:cNvSpPr/>
            <p:nvPr/>
          </p:nvSpPr>
          <p:spPr>
            <a:xfrm>
              <a:off x="3277873" y="3490618"/>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59" name="Google Shape;12070;p66">
              <a:extLst>
                <a:ext uri="{FF2B5EF4-FFF2-40B4-BE49-F238E27FC236}">
                  <a16:creationId xmlns:a16="http://schemas.microsoft.com/office/drawing/2014/main" id="{7148CD19-E1BC-42E1-E764-B9094587A50C}"/>
                </a:ext>
              </a:extLst>
            </p:cNvPr>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60" name="Google Shape;12071;p66">
              <a:extLst>
                <a:ext uri="{FF2B5EF4-FFF2-40B4-BE49-F238E27FC236}">
                  <a16:creationId xmlns:a16="http://schemas.microsoft.com/office/drawing/2014/main" id="{B87371BF-6005-FB52-761A-F76107B2273F}"/>
                </a:ext>
              </a:extLst>
            </p:cNvPr>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61" name="Google Shape;12072;p66">
              <a:extLst>
                <a:ext uri="{FF2B5EF4-FFF2-40B4-BE49-F238E27FC236}">
                  <a16:creationId xmlns:a16="http://schemas.microsoft.com/office/drawing/2014/main" id="{9AE863A1-03F8-B722-D57E-692EB2386CFD}"/>
                </a:ext>
              </a:extLst>
            </p:cNvPr>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FF8CB8"/>
            </a:solidFill>
            <a:ln w="9488" cap="flat">
              <a:noFill/>
              <a:prstDash val="solid"/>
              <a:miter/>
            </a:ln>
          </p:spPr>
          <p:txBody>
            <a:bodyPr rtlCol="0" anchor="ctr"/>
            <a:lstStyle/>
            <a:p>
              <a:endParaRPr/>
            </a:p>
          </p:txBody>
        </p:sp>
        <p:sp>
          <p:nvSpPr>
            <p:cNvPr id="62" name="Google Shape;12073;p66">
              <a:extLst>
                <a:ext uri="{FF2B5EF4-FFF2-40B4-BE49-F238E27FC236}">
                  <a16:creationId xmlns:a16="http://schemas.microsoft.com/office/drawing/2014/main" id="{69D0CC4F-6402-07D1-D288-998AE5F06FB7}"/>
                </a:ext>
              </a:extLst>
            </p:cNvPr>
            <p:cNvSpPr/>
            <p:nvPr/>
          </p:nvSpPr>
          <p:spPr>
            <a:xfrm>
              <a:off x="3277873" y="3491382"/>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63" name="Google Shape;12074;p66">
              <a:extLst>
                <a:ext uri="{FF2B5EF4-FFF2-40B4-BE49-F238E27FC236}">
                  <a16:creationId xmlns:a16="http://schemas.microsoft.com/office/drawing/2014/main" id="{2BD96DD6-98C0-8BD7-53EA-EB852790D93A}"/>
                </a:ext>
              </a:extLst>
            </p:cNvPr>
            <p:cNvSpPr/>
            <p:nvPr/>
          </p:nvSpPr>
          <p:spPr>
            <a:xfrm>
              <a:off x="3278986" y="3524681"/>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1024" name="Google Shape;12075;p66">
              <a:extLst>
                <a:ext uri="{FF2B5EF4-FFF2-40B4-BE49-F238E27FC236}">
                  <a16:creationId xmlns:a16="http://schemas.microsoft.com/office/drawing/2014/main" id="{718E0C21-A175-01B7-5C0A-2E36291942A2}"/>
                </a:ext>
              </a:extLst>
            </p:cNvPr>
            <p:cNvSpPr/>
            <p:nvPr/>
          </p:nvSpPr>
          <p:spPr>
            <a:xfrm>
              <a:off x="3219543" y="3586415"/>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1025" name="Google Shape;12076;p66">
              <a:extLst>
                <a:ext uri="{FF2B5EF4-FFF2-40B4-BE49-F238E27FC236}">
                  <a16:creationId xmlns:a16="http://schemas.microsoft.com/office/drawing/2014/main" id="{CBEE6C1E-26FC-611E-61B0-8D611923A6BA}"/>
                </a:ext>
              </a:extLst>
            </p:cNvPr>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FF8CB8"/>
            </a:solidFill>
            <a:ln w="9488" cap="flat">
              <a:noFill/>
              <a:prstDash val="solid"/>
              <a:miter/>
            </a:ln>
          </p:spPr>
          <p:txBody>
            <a:bodyPr rtlCol="0" anchor="ctr"/>
            <a:lstStyle/>
            <a:p>
              <a:endParaRPr/>
            </a:p>
          </p:txBody>
        </p:sp>
        <p:sp>
          <p:nvSpPr>
            <p:cNvPr id="1027" name="Google Shape;12077;p66">
              <a:extLst>
                <a:ext uri="{FF2B5EF4-FFF2-40B4-BE49-F238E27FC236}">
                  <a16:creationId xmlns:a16="http://schemas.microsoft.com/office/drawing/2014/main" id="{3161ACDB-A226-C3F1-0C64-96BAC41681A7}"/>
                </a:ext>
              </a:extLst>
            </p:cNvPr>
            <p:cNvSpPr/>
            <p:nvPr/>
          </p:nvSpPr>
          <p:spPr>
            <a:xfrm>
              <a:off x="3219543" y="3586415"/>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1028" name="Google Shape;12078;p66">
              <a:extLst>
                <a:ext uri="{FF2B5EF4-FFF2-40B4-BE49-F238E27FC236}">
                  <a16:creationId xmlns:a16="http://schemas.microsoft.com/office/drawing/2014/main" id="{37101028-BC7A-F6D1-6F9F-8B0E764C188E}"/>
                </a:ext>
              </a:extLst>
            </p:cNvPr>
            <p:cNvSpPr/>
            <p:nvPr/>
          </p:nvSpPr>
          <p:spPr>
            <a:xfrm>
              <a:off x="3247181" y="3444787"/>
              <a:ext cx="32" cy="32"/>
            </a:xfrm>
            <a:custGeom>
              <a:avLst/>
              <a:gdLst/>
              <a:ahLst/>
              <a:cxnLst/>
              <a:rect l="l" t="t" r="r" b="b"/>
              <a:pathLst>
                <a:path w="1" h="1" extrusionOk="0">
                  <a:moveTo>
                    <a:pt x="1" y="1"/>
                  </a:moveTo>
                  <a:close/>
                </a:path>
              </a:pathLst>
            </a:custGeom>
            <a:solidFill>
              <a:srgbClr val="FF8CB8"/>
            </a:solidFill>
            <a:ln w="9488" cap="flat">
              <a:noFill/>
              <a:prstDash val="solid"/>
              <a:miter/>
            </a:ln>
          </p:spPr>
          <p:txBody>
            <a:bodyPr rtlCol="0" anchor="ctr"/>
            <a:lstStyle/>
            <a:p>
              <a:endParaRPr/>
            </a:p>
          </p:txBody>
        </p:sp>
        <p:sp>
          <p:nvSpPr>
            <p:cNvPr id="1029" name="Google Shape;12079;p66">
              <a:extLst>
                <a:ext uri="{FF2B5EF4-FFF2-40B4-BE49-F238E27FC236}">
                  <a16:creationId xmlns:a16="http://schemas.microsoft.com/office/drawing/2014/main" id="{763D1FE2-1B03-5DDA-B128-C2F96A8780D6}"/>
                </a:ext>
              </a:extLst>
            </p:cNvPr>
            <p:cNvSpPr/>
            <p:nvPr/>
          </p:nvSpPr>
          <p:spPr>
            <a:xfrm>
              <a:off x="3257422" y="3604226"/>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1030" name="Google Shape;12080;p66">
              <a:extLst>
                <a:ext uri="{FF2B5EF4-FFF2-40B4-BE49-F238E27FC236}">
                  <a16:creationId xmlns:a16="http://schemas.microsoft.com/office/drawing/2014/main" id="{77CE76F5-8203-C01F-2803-C1FE2DBB0A75}"/>
                </a:ext>
              </a:extLst>
            </p:cNvPr>
            <p:cNvSpPr/>
            <p:nvPr/>
          </p:nvSpPr>
          <p:spPr>
            <a:xfrm>
              <a:off x="3257422" y="3604226"/>
              <a:ext cx="32" cy="32"/>
            </a:xfrm>
            <a:custGeom>
              <a:avLst/>
              <a:gdLst/>
              <a:ahLst/>
              <a:cxnLst/>
              <a:rect l="l" t="t" r="r" b="b"/>
              <a:pathLst>
                <a:path w="1" h="1" extrusionOk="0">
                  <a:moveTo>
                    <a:pt x="0" y="0"/>
                  </a:moveTo>
                  <a:close/>
                </a:path>
              </a:pathLst>
            </a:custGeom>
            <a:solidFill>
              <a:srgbClr val="FF8CB8"/>
            </a:solidFill>
            <a:ln w="9488" cap="flat">
              <a:noFill/>
              <a:prstDash val="solid"/>
              <a:miter/>
            </a:ln>
          </p:spPr>
          <p:txBody>
            <a:bodyPr rtlCol="0" anchor="ctr"/>
            <a:lstStyle/>
            <a:p>
              <a:endParaRPr/>
            </a:p>
          </p:txBody>
        </p:sp>
        <p:sp>
          <p:nvSpPr>
            <p:cNvPr id="1031" name="Google Shape;12081;p66">
              <a:extLst>
                <a:ext uri="{FF2B5EF4-FFF2-40B4-BE49-F238E27FC236}">
                  <a16:creationId xmlns:a16="http://schemas.microsoft.com/office/drawing/2014/main" id="{EFDEB11F-5A11-631F-703A-4CE6524840B8}"/>
                </a:ext>
              </a:extLst>
            </p:cNvPr>
            <p:cNvSpPr/>
            <p:nvPr/>
          </p:nvSpPr>
          <p:spPr>
            <a:xfrm>
              <a:off x="3247181" y="3444787"/>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1032" name="Google Shape;12082;p66">
              <a:extLst>
                <a:ext uri="{FF2B5EF4-FFF2-40B4-BE49-F238E27FC236}">
                  <a16:creationId xmlns:a16="http://schemas.microsoft.com/office/drawing/2014/main" id="{03C3ABAD-18D2-EE40-C37B-09080ACF9FC8}"/>
                </a:ext>
              </a:extLst>
            </p:cNvPr>
            <p:cNvSpPr/>
            <p:nvPr/>
          </p:nvSpPr>
          <p:spPr>
            <a:xfrm>
              <a:off x="3257422" y="3604226"/>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1033" name="Google Shape;12083;p66">
              <a:extLst>
                <a:ext uri="{FF2B5EF4-FFF2-40B4-BE49-F238E27FC236}">
                  <a16:creationId xmlns:a16="http://schemas.microsoft.com/office/drawing/2014/main" id="{39ACEAB9-9DC0-B593-83DD-A76C01E6B4FA}"/>
                </a:ext>
              </a:extLst>
            </p:cNvPr>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1034" name="Google Shape;12084;p66">
              <a:extLst>
                <a:ext uri="{FF2B5EF4-FFF2-40B4-BE49-F238E27FC236}">
                  <a16:creationId xmlns:a16="http://schemas.microsoft.com/office/drawing/2014/main" id="{88FEA432-767D-465B-4DEE-128AFC368A54}"/>
                </a:ext>
              </a:extLst>
            </p:cNvPr>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1035" name="Google Shape;12085;p66">
              <a:extLst>
                <a:ext uri="{FF2B5EF4-FFF2-40B4-BE49-F238E27FC236}">
                  <a16:creationId xmlns:a16="http://schemas.microsoft.com/office/drawing/2014/main" id="{171C3F57-D51D-9A18-C4AB-B3B9EC199AF3}"/>
                </a:ext>
              </a:extLst>
            </p:cNvPr>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1036" name="Google Shape;12086;p66">
              <a:extLst>
                <a:ext uri="{FF2B5EF4-FFF2-40B4-BE49-F238E27FC236}">
                  <a16:creationId xmlns:a16="http://schemas.microsoft.com/office/drawing/2014/main" id="{13704724-66B3-352A-F3C2-FE9A6E7597AD}"/>
                </a:ext>
              </a:extLst>
            </p:cNvPr>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FF8CB8"/>
            </a:solidFill>
            <a:ln w="9488" cap="flat">
              <a:noFill/>
              <a:prstDash val="solid"/>
              <a:miter/>
            </a:ln>
          </p:spPr>
          <p:txBody>
            <a:bodyPr rtlCol="0" anchor="ctr"/>
            <a:lstStyle/>
            <a:p>
              <a:endParaRPr/>
            </a:p>
          </p:txBody>
        </p:sp>
        <p:sp>
          <p:nvSpPr>
            <p:cNvPr id="1037" name="Google Shape;12087;p66">
              <a:extLst>
                <a:ext uri="{FF2B5EF4-FFF2-40B4-BE49-F238E27FC236}">
                  <a16:creationId xmlns:a16="http://schemas.microsoft.com/office/drawing/2014/main" id="{46578C39-8ADA-FF2F-7534-2E1CF8CE42D8}"/>
                </a:ext>
              </a:extLst>
            </p:cNvPr>
            <p:cNvSpPr/>
            <p:nvPr/>
          </p:nvSpPr>
          <p:spPr>
            <a:xfrm>
              <a:off x="3269922" y="3398606"/>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1038" name="Google Shape;12088;p66">
              <a:extLst>
                <a:ext uri="{FF2B5EF4-FFF2-40B4-BE49-F238E27FC236}">
                  <a16:creationId xmlns:a16="http://schemas.microsoft.com/office/drawing/2014/main" id="{761FA61E-BD3E-A672-E28F-1865C9FEB72B}"/>
                </a:ext>
              </a:extLst>
            </p:cNvPr>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grpSp>
      <p:grpSp>
        <p:nvGrpSpPr>
          <p:cNvPr id="1060" name="Google Shape;9412;p62">
            <a:extLst>
              <a:ext uri="{FF2B5EF4-FFF2-40B4-BE49-F238E27FC236}">
                <a16:creationId xmlns:a16="http://schemas.microsoft.com/office/drawing/2014/main" id="{2389B53A-DA04-9370-40BA-8516E0883178}"/>
              </a:ext>
            </a:extLst>
          </p:cNvPr>
          <p:cNvGrpSpPr/>
          <p:nvPr/>
        </p:nvGrpSpPr>
        <p:grpSpPr>
          <a:xfrm>
            <a:off x="4491227" y="1507832"/>
            <a:ext cx="317645" cy="318757"/>
            <a:chOff x="5779408" y="3699191"/>
            <a:chExt cx="317645" cy="318757"/>
          </a:xfrm>
        </p:grpSpPr>
        <p:sp>
          <p:nvSpPr>
            <p:cNvPr id="1061" name="Google Shape;9413;p62">
              <a:extLst>
                <a:ext uri="{FF2B5EF4-FFF2-40B4-BE49-F238E27FC236}">
                  <a16:creationId xmlns:a16="http://schemas.microsoft.com/office/drawing/2014/main" id="{77F90B0B-B0E0-5D33-E0DE-53D3CC97426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FF8CB8"/>
            </a:solidFill>
            <a:ln w="9488" cap="flat">
              <a:noFill/>
              <a:prstDash val="solid"/>
              <a:miter/>
            </a:ln>
          </p:spPr>
          <p:txBody>
            <a:bodyPr rtlCol="0" anchor="ctr"/>
            <a:lstStyle/>
            <a:p>
              <a:endParaRPr/>
            </a:p>
          </p:txBody>
        </p:sp>
        <p:sp>
          <p:nvSpPr>
            <p:cNvPr id="1062" name="Google Shape;9414;p62">
              <a:extLst>
                <a:ext uri="{FF2B5EF4-FFF2-40B4-BE49-F238E27FC236}">
                  <a16:creationId xmlns:a16="http://schemas.microsoft.com/office/drawing/2014/main" id="{B1272889-4B14-C15D-AD16-EE2A51C36A29}"/>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FF8CB8"/>
            </a:solidFill>
            <a:ln w="9488" cap="flat">
              <a:noFill/>
              <a:prstDash val="solid"/>
              <a:miter/>
            </a:ln>
          </p:spPr>
          <p:txBody>
            <a:bodyPr rtlCol="0" anchor="ctr"/>
            <a:lstStyle/>
            <a:p>
              <a:endParaRPr/>
            </a:p>
          </p:txBody>
        </p:sp>
      </p:grpSp>
      <p:grpSp>
        <p:nvGrpSpPr>
          <p:cNvPr id="2" name="Google Shape;10664;p64">
            <a:extLst>
              <a:ext uri="{FF2B5EF4-FFF2-40B4-BE49-F238E27FC236}">
                <a16:creationId xmlns:a16="http://schemas.microsoft.com/office/drawing/2014/main" id="{0650EFB0-1B7B-09E6-7120-95A9DAD757C1}"/>
              </a:ext>
            </a:extLst>
          </p:cNvPr>
          <p:cNvGrpSpPr/>
          <p:nvPr/>
        </p:nvGrpSpPr>
        <p:grpSpPr>
          <a:xfrm>
            <a:off x="7210644" y="1475177"/>
            <a:ext cx="367989" cy="351312"/>
            <a:chOff x="1299146" y="3806507"/>
            <a:chExt cx="367989" cy="351312"/>
          </a:xfrm>
        </p:grpSpPr>
        <p:sp>
          <p:nvSpPr>
            <p:cNvPr id="3" name="Google Shape;10665;p64">
              <a:extLst>
                <a:ext uri="{FF2B5EF4-FFF2-40B4-BE49-F238E27FC236}">
                  <a16:creationId xmlns:a16="http://schemas.microsoft.com/office/drawing/2014/main" id="{B5C7B764-6A14-3309-B666-74D46152A764}"/>
                </a:ext>
              </a:extLst>
            </p:cNvPr>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FF8CB8"/>
            </a:solidFill>
            <a:ln w="9488" cap="flat">
              <a:noFill/>
              <a:prstDash val="solid"/>
              <a:miter/>
            </a:ln>
          </p:spPr>
          <p:txBody>
            <a:bodyPr rtlCol="0" anchor="ctr"/>
            <a:lstStyle/>
            <a:p>
              <a:endParaRPr/>
            </a:p>
          </p:txBody>
        </p:sp>
        <p:sp>
          <p:nvSpPr>
            <p:cNvPr id="4" name="Google Shape;10666;p64">
              <a:extLst>
                <a:ext uri="{FF2B5EF4-FFF2-40B4-BE49-F238E27FC236}">
                  <a16:creationId xmlns:a16="http://schemas.microsoft.com/office/drawing/2014/main" id="{6646E5D2-B1A9-F099-E862-10E046B83776}"/>
                </a:ext>
              </a:extLst>
            </p:cNvPr>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FF8CB8"/>
            </a:solidFill>
            <a:ln w="9488" cap="flat">
              <a:noFill/>
              <a:prstDash val="solid"/>
              <a:miter/>
            </a:ln>
          </p:spPr>
          <p:txBody>
            <a:bodyPr rtlCol="0" anchor="ctr"/>
            <a:lstStyle/>
            <a:p>
              <a:endParaRPr/>
            </a:p>
          </p:txBody>
        </p:sp>
      </p:grpSp>
      <p:grpSp>
        <p:nvGrpSpPr>
          <p:cNvPr id="1080" name="Google Shape;11482;p66">
            <a:extLst>
              <a:ext uri="{FF2B5EF4-FFF2-40B4-BE49-F238E27FC236}">
                <a16:creationId xmlns:a16="http://schemas.microsoft.com/office/drawing/2014/main" id="{2C42222A-5411-C798-B0CC-2738866E23F3}"/>
              </a:ext>
            </a:extLst>
          </p:cNvPr>
          <p:cNvGrpSpPr/>
          <p:nvPr/>
        </p:nvGrpSpPr>
        <p:grpSpPr>
          <a:xfrm>
            <a:off x="3144133" y="3261335"/>
            <a:ext cx="371069" cy="359396"/>
            <a:chOff x="1757085" y="1500675"/>
            <a:chExt cx="371069" cy="359396"/>
          </a:xfrm>
        </p:grpSpPr>
        <p:sp>
          <p:nvSpPr>
            <p:cNvPr id="1081" name="Google Shape;11483;p66">
              <a:extLst>
                <a:ext uri="{FF2B5EF4-FFF2-40B4-BE49-F238E27FC236}">
                  <a16:creationId xmlns:a16="http://schemas.microsoft.com/office/drawing/2014/main" id="{2AA42F57-7982-35F2-8667-9D45232EC22C}"/>
                </a:ext>
              </a:extLst>
            </p:cNvPr>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FF8CB8"/>
            </a:solidFill>
            <a:ln w="9488" cap="flat">
              <a:noFill/>
              <a:prstDash val="solid"/>
              <a:miter/>
            </a:ln>
          </p:spPr>
          <p:txBody>
            <a:bodyPr rtlCol="0" anchor="ctr"/>
            <a:lstStyle/>
            <a:p>
              <a:endParaRPr/>
            </a:p>
          </p:txBody>
        </p:sp>
        <p:sp>
          <p:nvSpPr>
            <p:cNvPr id="1082" name="Google Shape;11484;p66">
              <a:extLst>
                <a:ext uri="{FF2B5EF4-FFF2-40B4-BE49-F238E27FC236}">
                  <a16:creationId xmlns:a16="http://schemas.microsoft.com/office/drawing/2014/main" id="{A4FF55A1-B472-2859-8276-474239B6390E}"/>
                </a:ext>
              </a:extLst>
            </p:cNvPr>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FF8CB8"/>
            </a:solidFill>
            <a:ln w="9488" cap="flat">
              <a:noFill/>
              <a:prstDash val="solid"/>
              <a:miter/>
            </a:ln>
          </p:spPr>
          <p:txBody>
            <a:bodyPr rtlCol="0" anchor="ctr"/>
            <a:lstStyle/>
            <a:p>
              <a:endParaRPr/>
            </a:p>
          </p:txBody>
        </p:sp>
        <p:sp>
          <p:nvSpPr>
            <p:cNvPr id="1083" name="Google Shape;11485;p66">
              <a:extLst>
                <a:ext uri="{FF2B5EF4-FFF2-40B4-BE49-F238E27FC236}">
                  <a16:creationId xmlns:a16="http://schemas.microsoft.com/office/drawing/2014/main" id="{60058E88-6B81-CEE4-A720-B5E480422985}"/>
                </a:ext>
              </a:extLst>
            </p:cNvPr>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FF8CB8"/>
            </a:solidFill>
            <a:ln w="9488" cap="flat">
              <a:noFill/>
              <a:prstDash val="solid"/>
              <a:miter/>
            </a:ln>
          </p:spPr>
          <p:txBody>
            <a:bodyPr rtlCol="0" anchor="ctr"/>
            <a:lstStyle/>
            <a:p>
              <a:endParaRPr/>
            </a:p>
          </p:txBody>
        </p:sp>
        <p:sp>
          <p:nvSpPr>
            <p:cNvPr id="1084" name="Google Shape;11486;p66">
              <a:extLst>
                <a:ext uri="{FF2B5EF4-FFF2-40B4-BE49-F238E27FC236}">
                  <a16:creationId xmlns:a16="http://schemas.microsoft.com/office/drawing/2014/main" id="{FC8090C7-1A30-7226-6C38-A6D3D5100B28}"/>
                </a:ext>
              </a:extLst>
            </p:cNvPr>
            <p:cNvSpPr/>
            <p:nvPr/>
          </p:nvSpPr>
          <p:spPr>
            <a:xfrm>
              <a:off x="1976349" y="1775216"/>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1085" name="Google Shape;11487;p66">
              <a:extLst>
                <a:ext uri="{FF2B5EF4-FFF2-40B4-BE49-F238E27FC236}">
                  <a16:creationId xmlns:a16="http://schemas.microsoft.com/office/drawing/2014/main" id="{4901D6C4-E147-FAF5-2F50-2BB17C725D50}"/>
                </a:ext>
              </a:extLst>
            </p:cNvPr>
            <p:cNvSpPr/>
            <p:nvPr/>
          </p:nvSpPr>
          <p:spPr>
            <a:xfrm>
              <a:off x="2016487" y="1775216"/>
              <a:ext cx="32" cy="32"/>
            </a:xfrm>
            <a:custGeom>
              <a:avLst/>
              <a:gdLst/>
              <a:ahLst/>
              <a:cxnLst/>
              <a:rect l="l" t="t" r="r" b="b"/>
              <a:pathLst>
                <a:path w="1" h="1" extrusionOk="0">
                  <a:moveTo>
                    <a:pt x="1" y="0"/>
                  </a:moveTo>
                  <a:lnTo>
                    <a:pt x="1" y="0"/>
                  </a:lnTo>
                  <a:close/>
                </a:path>
              </a:pathLst>
            </a:custGeom>
            <a:solidFill>
              <a:srgbClr val="FF8CB8"/>
            </a:solidFill>
            <a:ln w="9488" cap="flat">
              <a:noFill/>
              <a:prstDash val="solid"/>
              <a:miter/>
            </a:ln>
          </p:spPr>
          <p:txBody>
            <a:bodyPr rtlCol="0" anchor="ctr"/>
            <a:lstStyle/>
            <a:p>
              <a:endParaRPr/>
            </a:p>
          </p:txBody>
        </p:sp>
        <p:sp>
          <p:nvSpPr>
            <p:cNvPr id="1086" name="Google Shape;11488;p66">
              <a:extLst>
                <a:ext uri="{FF2B5EF4-FFF2-40B4-BE49-F238E27FC236}">
                  <a16:creationId xmlns:a16="http://schemas.microsoft.com/office/drawing/2014/main" id="{3A8CEB2D-FB0A-94D3-0C96-66D014231023}"/>
                </a:ext>
              </a:extLst>
            </p:cNvPr>
            <p:cNvSpPr/>
            <p:nvPr/>
          </p:nvSpPr>
          <p:spPr>
            <a:xfrm>
              <a:off x="1914615" y="1724837"/>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1087" name="Google Shape;11489;p66">
              <a:extLst>
                <a:ext uri="{FF2B5EF4-FFF2-40B4-BE49-F238E27FC236}">
                  <a16:creationId xmlns:a16="http://schemas.microsoft.com/office/drawing/2014/main" id="{FDD4FC27-324F-99DE-FC37-9386AA3ECA10}"/>
                </a:ext>
              </a:extLst>
            </p:cNvPr>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320" name="Google Shape;11490;p66">
              <a:extLst>
                <a:ext uri="{FF2B5EF4-FFF2-40B4-BE49-F238E27FC236}">
                  <a16:creationId xmlns:a16="http://schemas.microsoft.com/office/drawing/2014/main" id="{124BDF5E-D9AD-EB08-3F7A-26633E33CF3F}"/>
                </a:ext>
              </a:extLst>
            </p:cNvPr>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FF8CB8"/>
            </a:solidFill>
            <a:ln w="9488" cap="flat">
              <a:noFill/>
              <a:prstDash val="solid"/>
              <a:miter/>
            </a:ln>
          </p:spPr>
          <p:txBody>
            <a:bodyPr rtlCol="0" anchor="ctr"/>
            <a:lstStyle/>
            <a:p>
              <a:endParaRPr/>
            </a:p>
          </p:txBody>
        </p:sp>
        <p:sp>
          <p:nvSpPr>
            <p:cNvPr id="321" name="Google Shape;11491;p66">
              <a:extLst>
                <a:ext uri="{FF2B5EF4-FFF2-40B4-BE49-F238E27FC236}">
                  <a16:creationId xmlns:a16="http://schemas.microsoft.com/office/drawing/2014/main" id="{30ECD196-E115-D3A1-68D7-AED149622AB8}"/>
                </a:ext>
              </a:extLst>
            </p:cNvPr>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FF8CB8"/>
            </a:solidFill>
            <a:ln w="9488" cap="flat">
              <a:noFill/>
              <a:prstDash val="solid"/>
              <a:miter/>
            </a:ln>
          </p:spPr>
          <p:txBody>
            <a:bodyPr rtlCol="0" anchor="ctr"/>
            <a:lstStyle/>
            <a:p>
              <a:endParaRPr/>
            </a:p>
          </p:txBody>
        </p:sp>
        <p:sp>
          <p:nvSpPr>
            <p:cNvPr id="322" name="Google Shape;11492;p66">
              <a:extLst>
                <a:ext uri="{FF2B5EF4-FFF2-40B4-BE49-F238E27FC236}">
                  <a16:creationId xmlns:a16="http://schemas.microsoft.com/office/drawing/2014/main" id="{B714D15A-3907-B141-567D-D5A3466487C2}"/>
                </a:ext>
              </a:extLst>
            </p:cNvPr>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FF8CB8"/>
            </a:solidFill>
            <a:ln w="9488" cap="flat">
              <a:noFill/>
              <a:prstDash val="solid"/>
              <a:miter/>
            </a:ln>
          </p:spPr>
          <p:txBody>
            <a:bodyPr rtlCol="0" anchor="ctr"/>
            <a:lstStyle/>
            <a:p>
              <a:endParaRPr/>
            </a:p>
          </p:txBody>
        </p:sp>
        <p:sp>
          <p:nvSpPr>
            <p:cNvPr id="324" name="Google Shape;11493;p66">
              <a:extLst>
                <a:ext uri="{FF2B5EF4-FFF2-40B4-BE49-F238E27FC236}">
                  <a16:creationId xmlns:a16="http://schemas.microsoft.com/office/drawing/2014/main" id="{0EF4341F-CB90-222D-1ED7-B59B6D76B19D}"/>
                </a:ext>
              </a:extLst>
            </p:cNvPr>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FF8CB8"/>
            </a:solidFill>
            <a:ln w="9488" cap="flat">
              <a:noFill/>
              <a:prstDash val="solid"/>
              <a:miter/>
            </a:ln>
          </p:spPr>
          <p:txBody>
            <a:bodyPr rtlCol="0" anchor="ctr"/>
            <a:lstStyle/>
            <a:p>
              <a:endParaRPr/>
            </a:p>
          </p:txBody>
        </p:sp>
        <p:sp>
          <p:nvSpPr>
            <p:cNvPr id="325" name="Google Shape;11494;p66">
              <a:extLst>
                <a:ext uri="{FF2B5EF4-FFF2-40B4-BE49-F238E27FC236}">
                  <a16:creationId xmlns:a16="http://schemas.microsoft.com/office/drawing/2014/main" id="{928D0818-0325-5B5D-D33D-826007CB2818}"/>
                </a:ext>
              </a:extLst>
            </p:cNvPr>
            <p:cNvSpPr/>
            <p:nvPr/>
          </p:nvSpPr>
          <p:spPr>
            <a:xfrm>
              <a:off x="1955898" y="1769523"/>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26" name="Google Shape;11495;p66">
              <a:extLst>
                <a:ext uri="{FF2B5EF4-FFF2-40B4-BE49-F238E27FC236}">
                  <a16:creationId xmlns:a16="http://schemas.microsoft.com/office/drawing/2014/main" id="{38F90FBA-43E1-6B03-D64F-C0EAAD56FCD3}"/>
                </a:ext>
              </a:extLst>
            </p:cNvPr>
            <p:cNvSpPr/>
            <p:nvPr/>
          </p:nvSpPr>
          <p:spPr>
            <a:xfrm>
              <a:off x="1914615" y="1724837"/>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27" name="Google Shape;11496;p66">
              <a:extLst>
                <a:ext uri="{FF2B5EF4-FFF2-40B4-BE49-F238E27FC236}">
                  <a16:creationId xmlns:a16="http://schemas.microsoft.com/office/drawing/2014/main" id="{750CF1A6-9948-2900-EA25-180047EB488C}"/>
                </a:ext>
              </a:extLst>
            </p:cNvPr>
            <p:cNvSpPr/>
            <p:nvPr/>
          </p:nvSpPr>
          <p:spPr>
            <a:xfrm>
              <a:off x="2016868" y="1775216"/>
              <a:ext cx="32" cy="32"/>
            </a:xfrm>
            <a:custGeom>
              <a:avLst/>
              <a:gdLst/>
              <a:ahLst/>
              <a:cxnLst/>
              <a:rect l="l" t="t" r="r" b="b"/>
              <a:pathLst>
                <a:path w="1" h="1" extrusionOk="0">
                  <a:moveTo>
                    <a:pt x="0" y="0"/>
                  </a:moveTo>
                  <a:close/>
                </a:path>
              </a:pathLst>
            </a:custGeom>
            <a:solidFill>
              <a:srgbClr val="FF8CB8"/>
            </a:solidFill>
            <a:ln w="9488" cap="flat">
              <a:noFill/>
              <a:prstDash val="solid"/>
              <a:miter/>
            </a:ln>
          </p:spPr>
          <p:txBody>
            <a:bodyPr rtlCol="0" anchor="ctr"/>
            <a:lstStyle/>
            <a:p>
              <a:endParaRPr/>
            </a:p>
          </p:txBody>
        </p:sp>
        <p:sp>
          <p:nvSpPr>
            <p:cNvPr id="328" name="Google Shape;11497;p66">
              <a:extLst>
                <a:ext uri="{FF2B5EF4-FFF2-40B4-BE49-F238E27FC236}">
                  <a16:creationId xmlns:a16="http://schemas.microsoft.com/office/drawing/2014/main" id="{3158EA98-0FD2-919C-4EF1-61F7D3167036}"/>
                </a:ext>
              </a:extLst>
            </p:cNvPr>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FF8CB8"/>
            </a:solidFill>
            <a:ln w="9488" cap="flat">
              <a:noFill/>
              <a:prstDash val="solid"/>
              <a:miter/>
            </a:ln>
          </p:spPr>
          <p:txBody>
            <a:bodyPr rtlCol="0" anchor="ctr"/>
            <a:lstStyle/>
            <a:p>
              <a:endParaRPr/>
            </a:p>
          </p:txBody>
        </p:sp>
        <p:sp>
          <p:nvSpPr>
            <p:cNvPr id="329" name="Google Shape;11498;p66">
              <a:extLst>
                <a:ext uri="{FF2B5EF4-FFF2-40B4-BE49-F238E27FC236}">
                  <a16:creationId xmlns:a16="http://schemas.microsoft.com/office/drawing/2014/main" id="{70817E09-4F56-F51D-F548-EE78BEBD55EE}"/>
                </a:ext>
              </a:extLst>
            </p:cNvPr>
            <p:cNvSpPr/>
            <p:nvPr/>
          </p:nvSpPr>
          <p:spPr>
            <a:xfrm>
              <a:off x="1914615" y="1724837"/>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30" name="Google Shape;11499;p66">
              <a:extLst>
                <a:ext uri="{FF2B5EF4-FFF2-40B4-BE49-F238E27FC236}">
                  <a16:creationId xmlns:a16="http://schemas.microsoft.com/office/drawing/2014/main" id="{0C59769F-ADA7-F7AB-A6EC-B5FC73EEC5B7}"/>
                </a:ext>
              </a:extLst>
            </p:cNvPr>
            <p:cNvSpPr/>
            <p:nvPr/>
          </p:nvSpPr>
          <p:spPr>
            <a:xfrm>
              <a:off x="1955898" y="1769523"/>
              <a:ext cx="32" cy="32"/>
            </a:xfrm>
            <a:custGeom>
              <a:avLst/>
              <a:gdLst/>
              <a:ahLst/>
              <a:cxnLst/>
              <a:rect l="l" t="t" r="r" b="b"/>
              <a:pathLst>
                <a:path w="1" h="1" extrusionOk="0">
                  <a:moveTo>
                    <a:pt x="1" y="1"/>
                  </a:moveTo>
                  <a:close/>
                </a:path>
              </a:pathLst>
            </a:custGeom>
            <a:solidFill>
              <a:srgbClr val="FF8CB8"/>
            </a:solidFill>
            <a:ln w="9488" cap="flat">
              <a:noFill/>
              <a:prstDash val="solid"/>
              <a:miter/>
            </a:ln>
          </p:spPr>
          <p:txBody>
            <a:bodyPr rtlCol="0" anchor="ctr"/>
            <a:lstStyle/>
            <a:p>
              <a:endParaRPr/>
            </a:p>
          </p:txBody>
        </p:sp>
        <p:sp>
          <p:nvSpPr>
            <p:cNvPr id="331" name="Google Shape;11500;p66">
              <a:extLst>
                <a:ext uri="{FF2B5EF4-FFF2-40B4-BE49-F238E27FC236}">
                  <a16:creationId xmlns:a16="http://schemas.microsoft.com/office/drawing/2014/main" id="{0C9CC46D-10FA-385F-9AD1-2386623876C5}"/>
                </a:ext>
              </a:extLst>
            </p:cNvPr>
            <p:cNvSpPr/>
            <p:nvPr/>
          </p:nvSpPr>
          <p:spPr>
            <a:xfrm>
              <a:off x="1955898" y="1769523"/>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32" name="Google Shape;11501;p66">
              <a:extLst>
                <a:ext uri="{FF2B5EF4-FFF2-40B4-BE49-F238E27FC236}">
                  <a16:creationId xmlns:a16="http://schemas.microsoft.com/office/drawing/2014/main" id="{806E65B8-CC6B-0D00-8F69-7834EDD5D199}"/>
                </a:ext>
              </a:extLst>
            </p:cNvPr>
            <p:cNvSpPr/>
            <p:nvPr/>
          </p:nvSpPr>
          <p:spPr>
            <a:xfrm>
              <a:off x="1914615" y="1724837"/>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33" name="Google Shape;11502;p66">
              <a:extLst>
                <a:ext uri="{FF2B5EF4-FFF2-40B4-BE49-F238E27FC236}">
                  <a16:creationId xmlns:a16="http://schemas.microsoft.com/office/drawing/2014/main" id="{F921DA18-F4D6-6ED0-F1BE-335D5F9BA7C5}"/>
                </a:ext>
              </a:extLst>
            </p:cNvPr>
            <p:cNvSpPr/>
            <p:nvPr/>
          </p:nvSpPr>
          <p:spPr>
            <a:xfrm>
              <a:off x="1955898" y="1769523"/>
              <a:ext cx="32" cy="32"/>
            </a:xfrm>
            <a:custGeom>
              <a:avLst/>
              <a:gdLst/>
              <a:ahLst/>
              <a:cxnLst/>
              <a:rect l="l" t="t" r="r" b="b"/>
              <a:pathLst>
                <a:path w="1" h="1" extrusionOk="0">
                  <a:moveTo>
                    <a:pt x="1" y="1"/>
                  </a:moveTo>
                  <a:lnTo>
                    <a:pt x="1" y="1"/>
                  </a:lnTo>
                  <a:close/>
                </a:path>
              </a:pathLst>
            </a:custGeom>
            <a:solidFill>
              <a:srgbClr val="FF8CB8"/>
            </a:solidFill>
            <a:ln w="9488" cap="flat">
              <a:noFill/>
              <a:prstDash val="solid"/>
              <a:miter/>
            </a:ln>
          </p:spPr>
          <p:txBody>
            <a:bodyPr rtlCol="0" anchor="ctr"/>
            <a:lstStyle/>
            <a:p>
              <a:endParaRPr/>
            </a:p>
          </p:txBody>
        </p:sp>
        <p:sp>
          <p:nvSpPr>
            <p:cNvPr id="334" name="Google Shape;11503;p66">
              <a:extLst>
                <a:ext uri="{FF2B5EF4-FFF2-40B4-BE49-F238E27FC236}">
                  <a16:creationId xmlns:a16="http://schemas.microsoft.com/office/drawing/2014/main" id="{A27443D8-6F63-4270-E815-5BDE623AFA3F}"/>
                </a:ext>
              </a:extLst>
            </p:cNvPr>
            <p:cNvSpPr/>
            <p:nvPr/>
          </p:nvSpPr>
          <p:spPr>
            <a:xfrm>
              <a:off x="2016487" y="1775216"/>
              <a:ext cx="32" cy="32"/>
            </a:xfrm>
            <a:custGeom>
              <a:avLst/>
              <a:gdLst/>
              <a:ahLst/>
              <a:cxnLst/>
              <a:rect l="l" t="t" r="r" b="b"/>
              <a:pathLst>
                <a:path w="1" h="1" extrusionOk="0">
                  <a:moveTo>
                    <a:pt x="1" y="0"/>
                  </a:moveTo>
                  <a:lnTo>
                    <a:pt x="1" y="0"/>
                  </a:lnTo>
                  <a:close/>
                </a:path>
              </a:pathLst>
            </a:custGeom>
            <a:solidFill>
              <a:srgbClr val="FF8CB8"/>
            </a:solidFill>
            <a:ln w="9488" cap="flat">
              <a:noFill/>
              <a:prstDash val="solid"/>
              <a:miter/>
            </a:ln>
          </p:spPr>
          <p:txBody>
            <a:bodyPr rtlCol="0" anchor="ctr"/>
            <a:lstStyle/>
            <a:p>
              <a:endParaRPr/>
            </a:p>
          </p:txBody>
        </p:sp>
        <p:sp>
          <p:nvSpPr>
            <p:cNvPr id="335" name="Google Shape;11504;p66">
              <a:extLst>
                <a:ext uri="{FF2B5EF4-FFF2-40B4-BE49-F238E27FC236}">
                  <a16:creationId xmlns:a16="http://schemas.microsoft.com/office/drawing/2014/main" id="{2B50A7B0-625F-4933-7B7E-3F88A5DDC519}"/>
                </a:ext>
              </a:extLst>
            </p:cNvPr>
            <p:cNvSpPr/>
            <p:nvPr/>
          </p:nvSpPr>
          <p:spPr>
            <a:xfrm>
              <a:off x="2016487" y="1775216"/>
              <a:ext cx="32" cy="32"/>
            </a:xfrm>
            <a:custGeom>
              <a:avLst/>
              <a:gdLst/>
              <a:ahLst/>
              <a:cxnLst/>
              <a:rect l="l" t="t" r="r" b="b"/>
              <a:pathLst>
                <a:path w="1" h="1" extrusionOk="0">
                  <a:moveTo>
                    <a:pt x="1" y="0"/>
                  </a:moveTo>
                  <a:lnTo>
                    <a:pt x="1" y="0"/>
                  </a:lnTo>
                  <a:close/>
                </a:path>
              </a:pathLst>
            </a:custGeom>
            <a:solidFill>
              <a:srgbClr val="FF8CB8"/>
            </a:solidFill>
            <a:ln w="9488" cap="flat">
              <a:noFill/>
              <a:prstDash val="solid"/>
              <a:miter/>
            </a:ln>
          </p:spPr>
          <p:txBody>
            <a:bodyPr rtlCol="0" anchor="ctr"/>
            <a:lstStyle/>
            <a:p>
              <a:endParaRPr/>
            </a:p>
          </p:txBody>
        </p:sp>
        <p:sp>
          <p:nvSpPr>
            <p:cNvPr id="336" name="Google Shape;11505;p66">
              <a:extLst>
                <a:ext uri="{FF2B5EF4-FFF2-40B4-BE49-F238E27FC236}">
                  <a16:creationId xmlns:a16="http://schemas.microsoft.com/office/drawing/2014/main" id="{611E4FBC-23C9-BFB3-988F-05C2F06F9AEF}"/>
                </a:ext>
              </a:extLst>
            </p:cNvPr>
            <p:cNvSpPr/>
            <p:nvPr/>
          </p:nvSpPr>
          <p:spPr>
            <a:xfrm>
              <a:off x="2016868" y="1775216"/>
              <a:ext cx="32" cy="32"/>
            </a:xfrm>
            <a:custGeom>
              <a:avLst/>
              <a:gdLst/>
              <a:ahLst/>
              <a:cxnLst/>
              <a:rect l="l" t="t" r="r" b="b"/>
              <a:pathLst>
                <a:path w="1" h="1" extrusionOk="0">
                  <a:moveTo>
                    <a:pt x="0" y="0"/>
                  </a:moveTo>
                  <a:lnTo>
                    <a:pt x="0" y="0"/>
                  </a:lnTo>
                  <a:close/>
                </a:path>
              </a:pathLst>
            </a:custGeom>
            <a:solidFill>
              <a:srgbClr val="FF8CB8"/>
            </a:solidFill>
            <a:ln w="9488" cap="flat">
              <a:noFill/>
              <a:prstDash val="solid"/>
              <a:miter/>
            </a:ln>
          </p:spPr>
          <p:txBody>
            <a:bodyPr rtlCol="0" anchor="ctr"/>
            <a:lstStyle/>
            <a:p>
              <a:endParaRPr/>
            </a:p>
          </p:txBody>
        </p:sp>
        <p:sp>
          <p:nvSpPr>
            <p:cNvPr id="337" name="Google Shape;11506;p66">
              <a:extLst>
                <a:ext uri="{FF2B5EF4-FFF2-40B4-BE49-F238E27FC236}">
                  <a16:creationId xmlns:a16="http://schemas.microsoft.com/office/drawing/2014/main" id="{4E4B6265-4BDE-BE76-1BA9-4497553B09BC}"/>
                </a:ext>
              </a:extLst>
            </p:cNvPr>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FF8CB8"/>
            </a:solidFill>
            <a:ln w="9488" cap="flat">
              <a:noFill/>
              <a:prstDash val="solid"/>
              <a:miter/>
            </a:ln>
          </p:spPr>
          <p:txBody>
            <a:bodyPr rtlCol="0" anchor="ctr"/>
            <a:lstStyle/>
            <a:p>
              <a:endParaRPr/>
            </a:p>
          </p:txBody>
        </p:sp>
        <p:sp>
          <p:nvSpPr>
            <p:cNvPr id="338" name="Google Shape;11507;p66">
              <a:extLst>
                <a:ext uri="{FF2B5EF4-FFF2-40B4-BE49-F238E27FC236}">
                  <a16:creationId xmlns:a16="http://schemas.microsoft.com/office/drawing/2014/main" id="{41E626AA-6C42-5615-9476-BE59623765CD}"/>
                </a:ext>
              </a:extLst>
            </p:cNvPr>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FF8CB8"/>
            </a:solidFill>
            <a:ln w="9488" cap="flat">
              <a:noFill/>
              <a:prstDash val="solid"/>
              <a:miter/>
            </a:ln>
          </p:spPr>
          <p:txBody>
            <a:bodyPr rtlCol="0" anchor="ctr"/>
            <a:lstStyle/>
            <a:p>
              <a:endParaRPr/>
            </a:p>
          </p:txBody>
        </p:sp>
        <p:sp>
          <p:nvSpPr>
            <p:cNvPr id="339" name="Google Shape;11508;p66">
              <a:extLst>
                <a:ext uri="{FF2B5EF4-FFF2-40B4-BE49-F238E27FC236}">
                  <a16:creationId xmlns:a16="http://schemas.microsoft.com/office/drawing/2014/main" id="{A91A78E1-4C09-96E0-DFD6-01037D76EA49}"/>
                </a:ext>
              </a:extLst>
            </p:cNvPr>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FF8CB8"/>
            </a:solidFill>
            <a:ln w="9488" cap="flat">
              <a:noFill/>
              <a:prstDash val="solid"/>
              <a:miter/>
            </a:ln>
          </p:spPr>
          <p:txBody>
            <a:bodyPr rtlCol="0" anchor="ctr"/>
            <a:lstStyle/>
            <a:p>
              <a:endParaRPr/>
            </a:p>
          </p:txBody>
        </p:sp>
        <p:sp>
          <p:nvSpPr>
            <p:cNvPr id="340" name="Google Shape;11509;p66">
              <a:extLst>
                <a:ext uri="{FF2B5EF4-FFF2-40B4-BE49-F238E27FC236}">
                  <a16:creationId xmlns:a16="http://schemas.microsoft.com/office/drawing/2014/main" id="{0579B33F-E4E6-3561-30AB-9A19CD91E5F1}"/>
                </a:ext>
              </a:extLst>
            </p:cNvPr>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FF8CB8"/>
            </a:solidFill>
            <a:ln w="9488" cap="flat">
              <a:noFill/>
              <a:prstDash val="solid"/>
              <a:miter/>
            </a:ln>
          </p:spPr>
          <p:txBody>
            <a:bodyPr rtlCol="0" anchor="ctr"/>
            <a:lstStyle/>
            <a:p>
              <a:endParaRPr/>
            </a:p>
          </p:txBody>
        </p:sp>
        <p:sp>
          <p:nvSpPr>
            <p:cNvPr id="341" name="Google Shape;11510;p66">
              <a:extLst>
                <a:ext uri="{FF2B5EF4-FFF2-40B4-BE49-F238E27FC236}">
                  <a16:creationId xmlns:a16="http://schemas.microsoft.com/office/drawing/2014/main" id="{EB0C99A1-430D-436E-79F5-B2392408E657}"/>
                </a:ext>
              </a:extLst>
            </p:cNvPr>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FF8CB8"/>
            </a:solidFill>
            <a:ln w="9488" cap="flat">
              <a:noFill/>
              <a:prstDash val="solid"/>
              <a:miter/>
            </a:ln>
          </p:spPr>
          <p:txBody>
            <a:bodyPr rtlCol="0" anchor="ctr"/>
            <a:lstStyle/>
            <a:p>
              <a:endParaRPr/>
            </a:p>
          </p:txBody>
        </p:sp>
        <p:sp>
          <p:nvSpPr>
            <p:cNvPr id="342" name="Google Shape;11511;p66">
              <a:extLst>
                <a:ext uri="{FF2B5EF4-FFF2-40B4-BE49-F238E27FC236}">
                  <a16:creationId xmlns:a16="http://schemas.microsoft.com/office/drawing/2014/main" id="{34D3874C-D789-B705-AB2B-4FCB837579BF}"/>
                </a:ext>
              </a:extLst>
            </p:cNvPr>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FF8CB8"/>
            </a:solidFill>
            <a:ln w="9488" cap="flat">
              <a:noFill/>
              <a:prstDash val="solid"/>
              <a:miter/>
            </a:ln>
          </p:spPr>
          <p:txBody>
            <a:bodyPr rtlCol="0" anchor="ctr"/>
            <a:lstStyle/>
            <a:p>
              <a:endParaRPr/>
            </a:p>
          </p:txBody>
        </p:sp>
      </p:grpSp>
      <p:grpSp>
        <p:nvGrpSpPr>
          <p:cNvPr id="343" name="Google Shape;9403;p62">
            <a:extLst>
              <a:ext uri="{FF2B5EF4-FFF2-40B4-BE49-F238E27FC236}">
                <a16:creationId xmlns:a16="http://schemas.microsoft.com/office/drawing/2014/main" id="{A98663CB-A4FC-0EFE-D1E4-9B1DB13EDE01}"/>
              </a:ext>
            </a:extLst>
          </p:cNvPr>
          <p:cNvGrpSpPr/>
          <p:nvPr/>
        </p:nvGrpSpPr>
        <p:grpSpPr>
          <a:xfrm>
            <a:off x="5799988" y="3259964"/>
            <a:ext cx="355402" cy="354291"/>
            <a:chOff x="4129482" y="3681059"/>
            <a:chExt cx="355402" cy="354291"/>
          </a:xfrm>
        </p:grpSpPr>
        <p:sp>
          <p:nvSpPr>
            <p:cNvPr id="344" name="Google Shape;9404;p62">
              <a:extLst>
                <a:ext uri="{FF2B5EF4-FFF2-40B4-BE49-F238E27FC236}">
                  <a16:creationId xmlns:a16="http://schemas.microsoft.com/office/drawing/2014/main" id="{0F5632AB-165B-CC8B-AC48-2F4CD8C1B7A4}"/>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FF8CB8"/>
            </a:solidFill>
            <a:ln w="9488" cap="flat">
              <a:noFill/>
              <a:prstDash val="solid"/>
              <a:miter/>
            </a:ln>
          </p:spPr>
          <p:txBody>
            <a:bodyPr rtlCol="0" anchor="ctr"/>
            <a:lstStyle/>
            <a:p>
              <a:endParaRPr/>
            </a:p>
          </p:txBody>
        </p:sp>
        <p:sp>
          <p:nvSpPr>
            <p:cNvPr id="345" name="Google Shape;9405;p62">
              <a:extLst>
                <a:ext uri="{FF2B5EF4-FFF2-40B4-BE49-F238E27FC236}">
                  <a16:creationId xmlns:a16="http://schemas.microsoft.com/office/drawing/2014/main" id="{0413BD68-C6D5-B1CD-3A9A-D5FB9EEF91DD}"/>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FF8CB8"/>
            </a:solidFill>
            <a:ln w="9488" cap="flat">
              <a:noFill/>
              <a:prstDash val="solid"/>
              <a:miter/>
            </a:ln>
          </p:spPr>
          <p:txBody>
            <a:bodyPr rtlCol="0" anchor="ctr"/>
            <a:lstStyle/>
            <a:p>
              <a:endParaRPr/>
            </a:p>
          </p:txBody>
        </p:sp>
        <p:sp>
          <p:nvSpPr>
            <p:cNvPr id="346" name="Google Shape;9406;p62">
              <a:extLst>
                <a:ext uri="{FF2B5EF4-FFF2-40B4-BE49-F238E27FC236}">
                  <a16:creationId xmlns:a16="http://schemas.microsoft.com/office/drawing/2014/main" id="{CF86BC3A-0359-B3AF-1D95-B91ADCE11BF7}"/>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FF8CB8"/>
            </a:solidFill>
            <a:ln w="9488" cap="flat">
              <a:noFill/>
              <a:prstDash val="solid"/>
              <a:miter/>
            </a:ln>
          </p:spPr>
          <p:txBody>
            <a:bodyPr rtlCol="0" anchor="ctr"/>
            <a:lstStyle/>
            <a:p>
              <a:endParaRPr/>
            </a:p>
          </p:txBody>
        </p:sp>
        <p:sp>
          <p:nvSpPr>
            <p:cNvPr id="347" name="Google Shape;9407;p62">
              <a:extLst>
                <a:ext uri="{FF2B5EF4-FFF2-40B4-BE49-F238E27FC236}">
                  <a16:creationId xmlns:a16="http://schemas.microsoft.com/office/drawing/2014/main" id="{8B3D0060-5A80-DAC3-70AD-6F58E47DADA2}"/>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FF8CB8"/>
            </a:solidFill>
            <a:ln w="9488" cap="flat">
              <a:noFill/>
              <a:prstDash val="solid"/>
              <a:miter/>
            </a:ln>
          </p:spPr>
          <p:txBody>
            <a:bodyPr rtlCol="0" anchor="ctr"/>
            <a:lstStyle/>
            <a:p>
              <a:endParaRPr/>
            </a:p>
          </p:txBody>
        </p:sp>
      </p:grpSp>
      <p:pic>
        <p:nvPicPr>
          <p:cNvPr id="8" name="Google Shape;285;p29">
            <a:extLst>
              <a:ext uri="{FF2B5EF4-FFF2-40B4-BE49-F238E27FC236}">
                <a16:creationId xmlns:a16="http://schemas.microsoft.com/office/drawing/2014/main" id="{DA850F74-D663-7A36-432F-7D877677974B}"/>
              </a:ext>
            </a:extLst>
          </p:cNvPr>
          <p:cNvPicPr preferRelativeResize="0"/>
          <p:nvPr/>
        </p:nvPicPr>
        <p:blipFill rotWithShape="1">
          <a:blip r:embed="rId3">
            <a:alphaModFix/>
          </a:blip>
          <a:srcRect l="14302" t="13395" r="14294" b="13403"/>
          <a:stretch/>
        </p:blipFill>
        <p:spPr>
          <a:xfrm>
            <a:off x="7404346" y="3334747"/>
            <a:ext cx="257326" cy="263817"/>
          </a:xfrm>
          <a:prstGeom prst="rect">
            <a:avLst/>
          </a:prstGeom>
          <a:noFill/>
          <a:ln>
            <a:noFill/>
          </a:ln>
        </p:spPr>
      </p:pic>
    </p:spTree>
    <p:extLst>
      <p:ext uri="{BB962C8B-B14F-4D97-AF65-F5344CB8AC3E}">
        <p14:creationId xmlns:p14="http://schemas.microsoft.com/office/powerpoint/2010/main" val="247706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7"/>
          <p:cNvSpPr txBox="1">
            <a:spLocks noGrp="1"/>
          </p:cNvSpPr>
          <p:nvPr>
            <p:ph type="title"/>
          </p:nvPr>
        </p:nvSpPr>
        <p:spPr>
          <a:xfrm>
            <a:off x="720000" y="1664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a:t>FEATURES</a:t>
            </a:r>
          </a:p>
        </p:txBody>
      </p:sp>
      <p:sp>
        <p:nvSpPr>
          <p:cNvPr id="491" name="Google Shape;491;p37"/>
          <p:cNvSpPr txBox="1">
            <a:spLocks noGrp="1"/>
          </p:cNvSpPr>
          <p:nvPr>
            <p:ph type="subTitle" idx="1"/>
          </p:nvPr>
        </p:nvSpPr>
        <p:spPr>
          <a:xfrm>
            <a:off x="211465" y="1040784"/>
            <a:ext cx="4204617" cy="6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err="1"/>
              <a:t>MFFCs</a:t>
            </a:r>
            <a:r>
              <a:rPr lang="it-IT"/>
              <a:t> can </a:t>
            </a:r>
            <a:r>
              <a:rPr lang="it-IT" err="1"/>
              <a:t>reflect</a:t>
            </a:r>
            <a:r>
              <a:rPr lang="it-IT"/>
              <a:t> the </a:t>
            </a:r>
            <a:r>
              <a:rPr lang="it-IT" err="1"/>
              <a:t>different</a:t>
            </a:r>
            <a:r>
              <a:rPr lang="it-IT"/>
              <a:t> </a:t>
            </a:r>
            <a:r>
              <a:rPr lang="it-IT" err="1"/>
              <a:t>perceived</a:t>
            </a:r>
            <a:r>
              <a:rPr lang="it-IT"/>
              <a:t> </a:t>
            </a:r>
            <a:r>
              <a:rPr lang="it-IT" err="1"/>
              <a:t>quality</a:t>
            </a:r>
            <a:r>
              <a:rPr lang="it-IT"/>
              <a:t> of </a:t>
            </a:r>
            <a:r>
              <a:rPr lang="it-IT" err="1"/>
              <a:t>heart</a:t>
            </a:r>
            <a:r>
              <a:rPr lang="it-IT"/>
              <a:t> sounds, </a:t>
            </a:r>
            <a:r>
              <a:rPr lang="it-IT" err="1"/>
              <a:t>such</a:t>
            </a:r>
            <a:r>
              <a:rPr lang="it-IT"/>
              <a:t> </a:t>
            </a:r>
            <a:r>
              <a:rPr lang="it-IT" err="1"/>
              <a:t>as</a:t>
            </a:r>
            <a:r>
              <a:rPr lang="it-IT"/>
              <a:t> the </a:t>
            </a:r>
            <a:r>
              <a:rPr lang="it-IT" err="1"/>
              <a:t>presence</a:t>
            </a:r>
            <a:r>
              <a:rPr lang="it-IT"/>
              <a:t> of </a:t>
            </a:r>
            <a:r>
              <a:rPr lang="it-IT" err="1"/>
              <a:t>murmurs</a:t>
            </a:r>
            <a:r>
              <a:rPr lang="it-IT"/>
              <a:t> or </a:t>
            </a:r>
            <a:r>
              <a:rPr lang="it-IT" err="1"/>
              <a:t>other</a:t>
            </a:r>
            <a:r>
              <a:rPr lang="it-IT"/>
              <a:t> </a:t>
            </a:r>
            <a:r>
              <a:rPr lang="it-IT" err="1"/>
              <a:t>anomalies</a:t>
            </a:r>
            <a:endParaRPr lang="it-IT"/>
          </a:p>
        </p:txBody>
      </p:sp>
      <p:sp>
        <p:nvSpPr>
          <p:cNvPr id="492" name="Google Shape;492;p37"/>
          <p:cNvSpPr txBox="1">
            <a:spLocks noGrp="1"/>
          </p:cNvSpPr>
          <p:nvPr>
            <p:ph type="subTitle" idx="2"/>
          </p:nvPr>
        </p:nvSpPr>
        <p:spPr>
          <a:xfrm>
            <a:off x="211465" y="2200212"/>
            <a:ext cx="4169848" cy="6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RMS </a:t>
            </a:r>
            <a:r>
              <a:rPr lang="it-IT" err="1"/>
              <a:t>is</a:t>
            </a:r>
            <a:r>
              <a:rPr lang="it-IT"/>
              <a:t> </a:t>
            </a:r>
            <a:r>
              <a:rPr lang="it-IT" err="1"/>
              <a:t>used</a:t>
            </a:r>
            <a:r>
              <a:rPr lang="it-IT"/>
              <a:t> for </a:t>
            </a:r>
            <a:r>
              <a:rPr lang="it-IT" err="1"/>
              <a:t>detecting</a:t>
            </a:r>
            <a:r>
              <a:rPr lang="it-IT"/>
              <a:t> volume </a:t>
            </a:r>
            <a:r>
              <a:rPr lang="it-IT" err="1"/>
              <a:t>changes</a:t>
            </a:r>
            <a:r>
              <a:rPr lang="it-IT"/>
              <a:t> and can help </a:t>
            </a:r>
            <a:r>
              <a:rPr lang="it-IT" err="1"/>
              <a:t>identify</a:t>
            </a:r>
            <a:r>
              <a:rPr lang="it-IT"/>
              <a:t> </a:t>
            </a:r>
            <a:r>
              <a:rPr lang="it-IT" err="1"/>
              <a:t>different</a:t>
            </a:r>
            <a:r>
              <a:rPr lang="it-IT"/>
              <a:t> </a:t>
            </a:r>
            <a:r>
              <a:rPr lang="it-IT" err="1"/>
              <a:t>types</a:t>
            </a:r>
            <a:r>
              <a:rPr lang="it-IT"/>
              <a:t> of </a:t>
            </a:r>
            <a:r>
              <a:rPr lang="it-IT" err="1"/>
              <a:t>heartbeats</a:t>
            </a:r>
            <a:r>
              <a:rPr lang="it-IT"/>
              <a:t> </a:t>
            </a:r>
            <a:r>
              <a:rPr lang="it-IT" err="1"/>
              <a:t>based</a:t>
            </a:r>
            <a:r>
              <a:rPr lang="it-IT"/>
              <a:t> on </a:t>
            </a:r>
            <a:r>
              <a:rPr lang="it-IT" err="1"/>
              <a:t>their</a:t>
            </a:r>
            <a:r>
              <a:rPr lang="it-IT"/>
              <a:t> energy </a:t>
            </a:r>
            <a:r>
              <a:rPr lang="it-IT" err="1"/>
              <a:t>levels</a:t>
            </a:r>
            <a:endParaRPr lang="it-IT"/>
          </a:p>
        </p:txBody>
      </p:sp>
      <p:sp>
        <p:nvSpPr>
          <p:cNvPr id="493" name="Google Shape;493;p37"/>
          <p:cNvSpPr txBox="1">
            <a:spLocks noGrp="1"/>
          </p:cNvSpPr>
          <p:nvPr>
            <p:ph type="subTitle" idx="3"/>
          </p:nvPr>
        </p:nvSpPr>
        <p:spPr>
          <a:xfrm>
            <a:off x="4658902" y="1040784"/>
            <a:ext cx="4360346" cy="6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Captures the 12 pitch classes, useful for identifying harmonic patterns in heartbeat audio, aiding in anomaly detection</a:t>
            </a:r>
            <a:endParaRPr lang="it-IT"/>
          </a:p>
        </p:txBody>
      </p:sp>
      <p:sp>
        <p:nvSpPr>
          <p:cNvPr id="494" name="Google Shape;494;p37"/>
          <p:cNvSpPr txBox="1">
            <a:spLocks noGrp="1"/>
          </p:cNvSpPr>
          <p:nvPr>
            <p:ph type="subTitle" idx="4"/>
          </p:nvPr>
        </p:nvSpPr>
        <p:spPr>
          <a:xfrm>
            <a:off x="4647407" y="2161659"/>
            <a:ext cx="4394680" cy="6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Uses a logarithmic frequency scale, capturing more detail at lower frequencies, which is useful for </a:t>
            </a:r>
            <a:r>
              <a:rPr lang="en-GB" err="1"/>
              <a:t>analyzing</a:t>
            </a:r>
            <a:r>
              <a:rPr lang="en-GB"/>
              <a:t> the low-frequency components of heart sounds</a:t>
            </a:r>
            <a:endParaRPr lang="it-IT"/>
          </a:p>
        </p:txBody>
      </p:sp>
      <p:sp>
        <p:nvSpPr>
          <p:cNvPr id="495" name="Google Shape;495;p37"/>
          <p:cNvSpPr txBox="1">
            <a:spLocks noGrp="1"/>
          </p:cNvSpPr>
          <p:nvPr>
            <p:ph type="subTitle" idx="7"/>
          </p:nvPr>
        </p:nvSpPr>
        <p:spPr>
          <a:xfrm>
            <a:off x="1790407" y="651134"/>
            <a:ext cx="1011962"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MFCC</a:t>
            </a:r>
            <a:endParaRPr/>
          </a:p>
        </p:txBody>
      </p:sp>
      <p:sp>
        <p:nvSpPr>
          <p:cNvPr id="496" name="Google Shape;496;p37"/>
          <p:cNvSpPr txBox="1">
            <a:spLocks noGrp="1"/>
          </p:cNvSpPr>
          <p:nvPr>
            <p:ph type="subTitle" idx="8"/>
          </p:nvPr>
        </p:nvSpPr>
        <p:spPr>
          <a:xfrm>
            <a:off x="521675" y="1803609"/>
            <a:ext cx="3549425"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Root Mean Square Energy</a:t>
            </a:r>
            <a:endParaRPr/>
          </a:p>
        </p:txBody>
      </p:sp>
      <p:sp>
        <p:nvSpPr>
          <p:cNvPr id="497" name="Google Shape;497;p37"/>
          <p:cNvSpPr txBox="1">
            <a:spLocks noGrp="1"/>
          </p:cNvSpPr>
          <p:nvPr>
            <p:ph type="subTitle" idx="9"/>
          </p:nvPr>
        </p:nvSpPr>
        <p:spPr>
          <a:xfrm>
            <a:off x="760658" y="2952392"/>
            <a:ext cx="3141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Zero Crossing Rate</a:t>
            </a:r>
            <a:endParaRPr lang="en-GB"/>
          </a:p>
        </p:txBody>
      </p:sp>
      <p:sp>
        <p:nvSpPr>
          <p:cNvPr id="498" name="Google Shape;498;p37"/>
          <p:cNvSpPr txBox="1">
            <a:spLocks noGrp="1"/>
          </p:cNvSpPr>
          <p:nvPr>
            <p:ph type="subTitle" idx="5"/>
          </p:nvPr>
        </p:nvSpPr>
        <p:spPr>
          <a:xfrm>
            <a:off x="211465" y="3336779"/>
            <a:ext cx="4169847" cy="5632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ZCR can help </a:t>
            </a:r>
            <a:r>
              <a:rPr lang="it-IT" err="1"/>
              <a:t>differentiate</a:t>
            </a:r>
            <a:r>
              <a:rPr lang="it-IT"/>
              <a:t> </a:t>
            </a:r>
            <a:r>
              <a:rPr lang="it-IT" err="1"/>
              <a:t>between</a:t>
            </a:r>
            <a:r>
              <a:rPr lang="it-IT"/>
              <a:t> </a:t>
            </a:r>
            <a:r>
              <a:rPr lang="it-IT" err="1"/>
              <a:t>normal</a:t>
            </a:r>
            <a:r>
              <a:rPr lang="it-IT"/>
              <a:t> and </a:t>
            </a:r>
            <a:r>
              <a:rPr lang="it-IT" err="1"/>
              <a:t>abnormal</a:t>
            </a:r>
            <a:r>
              <a:rPr lang="it-IT"/>
              <a:t> sounds by </a:t>
            </a:r>
            <a:r>
              <a:rPr lang="it-IT" err="1"/>
              <a:t>highlighting</a:t>
            </a:r>
            <a:r>
              <a:rPr lang="it-IT"/>
              <a:t> </a:t>
            </a:r>
            <a:r>
              <a:rPr lang="it-IT" err="1"/>
              <a:t>changes</a:t>
            </a:r>
            <a:r>
              <a:rPr lang="it-IT"/>
              <a:t> in </a:t>
            </a:r>
            <a:r>
              <a:rPr lang="it-IT" err="1"/>
              <a:t>signal</a:t>
            </a:r>
            <a:r>
              <a:rPr lang="it-IT"/>
              <a:t> </a:t>
            </a:r>
            <a:r>
              <a:rPr lang="it-IT" err="1"/>
              <a:t>periodicity</a:t>
            </a:r>
            <a:endParaRPr/>
          </a:p>
        </p:txBody>
      </p:sp>
      <p:sp>
        <p:nvSpPr>
          <p:cNvPr id="499" name="Google Shape;499;p37"/>
          <p:cNvSpPr txBox="1">
            <a:spLocks noGrp="1"/>
          </p:cNvSpPr>
          <p:nvPr>
            <p:ph type="subTitle" idx="6"/>
          </p:nvPr>
        </p:nvSpPr>
        <p:spPr>
          <a:xfrm>
            <a:off x="4745520" y="3282534"/>
            <a:ext cx="4221441" cy="6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err="1"/>
              <a:t>This</a:t>
            </a:r>
            <a:r>
              <a:rPr lang="it-IT"/>
              <a:t> feature helps in </a:t>
            </a:r>
            <a:r>
              <a:rPr lang="it-IT" err="1"/>
              <a:t>understanding</a:t>
            </a:r>
            <a:r>
              <a:rPr lang="it-IT"/>
              <a:t> the spread of the frequency </a:t>
            </a:r>
            <a:r>
              <a:rPr lang="it-IT" err="1"/>
              <a:t>components</a:t>
            </a:r>
            <a:r>
              <a:rPr lang="it-IT"/>
              <a:t> in the </a:t>
            </a:r>
            <a:r>
              <a:rPr lang="it-IT" err="1"/>
              <a:t>heart</a:t>
            </a:r>
            <a:r>
              <a:rPr lang="it-IT"/>
              <a:t> sounds</a:t>
            </a:r>
          </a:p>
        </p:txBody>
      </p:sp>
      <p:sp>
        <p:nvSpPr>
          <p:cNvPr id="500" name="Google Shape;500;p37"/>
          <p:cNvSpPr txBox="1">
            <a:spLocks noGrp="1"/>
          </p:cNvSpPr>
          <p:nvPr>
            <p:ph type="subTitle" idx="13"/>
          </p:nvPr>
        </p:nvSpPr>
        <p:spPr>
          <a:xfrm>
            <a:off x="5995023" y="651134"/>
            <a:ext cx="2018959"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Chroma STFT</a:t>
            </a:r>
            <a:endParaRPr/>
          </a:p>
        </p:txBody>
      </p:sp>
      <p:sp>
        <p:nvSpPr>
          <p:cNvPr id="501" name="Google Shape;501;p37"/>
          <p:cNvSpPr txBox="1">
            <a:spLocks noGrp="1"/>
          </p:cNvSpPr>
          <p:nvPr>
            <p:ph type="subTitle" idx="14"/>
          </p:nvPr>
        </p:nvSpPr>
        <p:spPr>
          <a:xfrm>
            <a:off x="5434003" y="1751021"/>
            <a:ext cx="3141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Constant-Q Transform</a:t>
            </a:r>
            <a:endParaRPr/>
          </a:p>
        </p:txBody>
      </p:sp>
      <p:sp>
        <p:nvSpPr>
          <p:cNvPr id="502" name="Google Shape;502;p37"/>
          <p:cNvSpPr txBox="1">
            <a:spLocks noGrp="1"/>
          </p:cNvSpPr>
          <p:nvPr>
            <p:ph type="subTitle" idx="15"/>
          </p:nvPr>
        </p:nvSpPr>
        <p:spPr>
          <a:xfrm>
            <a:off x="5131059" y="2957005"/>
            <a:ext cx="3450365"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Spectral Bandwidth</a:t>
            </a:r>
            <a:endParaRPr/>
          </a:p>
        </p:txBody>
      </p:sp>
      <p:cxnSp>
        <p:nvCxnSpPr>
          <p:cNvPr id="3" name="Connettore diritto 2">
            <a:extLst>
              <a:ext uri="{FF2B5EF4-FFF2-40B4-BE49-F238E27FC236}">
                <a16:creationId xmlns:a16="http://schemas.microsoft.com/office/drawing/2014/main" id="{BFB227F7-38C3-A8F4-5324-BD40718B7DEF}"/>
              </a:ext>
            </a:extLst>
          </p:cNvPr>
          <p:cNvCxnSpPr/>
          <p:nvPr/>
        </p:nvCxnSpPr>
        <p:spPr>
          <a:xfrm>
            <a:off x="4572000" y="914195"/>
            <a:ext cx="0" cy="3932268"/>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2" name="Google Shape;497;p37">
            <a:extLst>
              <a:ext uri="{FF2B5EF4-FFF2-40B4-BE49-F238E27FC236}">
                <a16:creationId xmlns:a16="http://schemas.microsoft.com/office/drawing/2014/main" id="{CD581EFC-E1D8-FAB6-D6E3-0D5D07F60F45}"/>
              </a:ext>
            </a:extLst>
          </p:cNvPr>
          <p:cNvSpPr txBox="1">
            <a:spLocks/>
          </p:cNvSpPr>
          <p:nvPr/>
        </p:nvSpPr>
        <p:spPr>
          <a:xfrm>
            <a:off x="723678" y="3965229"/>
            <a:ext cx="31410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lgn="ctr"/>
            <a:r>
              <a:rPr lang="it-IT" err="1"/>
              <a:t>Spectral</a:t>
            </a:r>
            <a:r>
              <a:rPr lang="it-IT"/>
              <a:t> </a:t>
            </a:r>
            <a:r>
              <a:rPr lang="it-IT" err="1"/>
              <a:t>Rolloff</a:t>
            </a:r>
            <a:endParaRPr lang="it-IT"/>
          </a:p>
        </p:txBody>
      </p:sp>
      <p:sp>
        <p:nvSpPr>
          <p:cNvPr id="4" name="Google Shape;498;p37">
            <a:extLst>
              <a:ext uri="{FF2B5EF4-FFF2-40B4-BE49-F238E27FC236}">
                <a16:creationId xmlns:a16="http://schemas.microsoft.com/office/drawing/2014/main" id="{24EA893A-EEB5-64CA-F565-372BAFC70336}"/>
              </a:ext>
            </a:extLst>
          </p:cNvPr>
          <p:cNvSpPr txBox="1">
            <a:spLocks/>
          </p:cNvSpPr>
          <p:nvPr/>
        </p:nvSpPr>
        <p:spPr>
          <a:xfrm>
            <a:off x="246236" y="4342666"/>
            <a:ext cx="4133368" cy="563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ctr"/>
            <a:r>
              <a:rPr lang="it-IT"/>
              <a:t>Can be </a:t>
            </a:r>
            <a:r>
              <a:rPr lang="it-IT" err="1"/>
              <a:t>used</a:t>
            </a:r>
            <a:r>
              <a:rPr lang="it-IT"/>
              <a:t> to </a:t>
            </a:r>
            <a:r>
              <a:rPr lang="it-IT" err="1"/>
              <a:t>differentiate</a:t>
            </a:r>
            <a:r>
              <a:rPr lang="it-IT"/>
              <a:t> </a:t>
            </a:r>
            <a:r>
              <a:rPr lang="it-IT" err="1"/>
              <a:t>between</a:t>
            </a:r>
            <a:r>
              <a:rPr lang="it-IT"/>
              <a:t> sounds with a </a:t>
            </a:r>
            <a:r>
              <a:rPr lang="it-IT" err="1"/>
              <a:t>concentrated</a:t>
            </a:r>
            <a:r>
              <a:rPr lang="it-IT"/>
              <a:t> or </a:t>
            </a:r>
            <a:r>
              <a:rPr lang="it-IT" err="1"/>
              <a:t>dispersed</a:t>
            </a:r>
            <a:r>
              <a:rPr lang="it-IT"/>
              <a:t> energy </a:t>
            </a:r>
            <a:r>
              <a:rPr lang="it-IT" err="1"/>
              <a:t>distribution</a:t>
            </a:r>
            <a:endParaRPr lang="it-IT"/>
          </a:p>
        </p:txBody>
      </p:sp>
      <p:sp>
        <p:nvSpPr>
          <p:cNvPr id="5" name="Google Shape;499;p37">
            <a:extLst>
              <a:ext uri="{FF2B5EF4-FFF2-40B4-BE49-F238E27FC236}">
                <a16:creationId xmlns:a16="http://schemas.microsoft.com/office/drawing/2014/main" id="{93B64DAA-33F9-9081-52BA-50A6AA02F190}"/>
              </a:ext>
            </a:extLst>
          </p:cNvPr>
          <p:cNvSpPr txBox="1">
            <a:spLocks/>
          </p:cNvSpPr>
          <p:nvPr/>
        </p:nvSpPr>
        <p:spPr>
          <a:xfrm>
            <a:off x="4728354" y="4342666"/>
            <a:ext cx="4221441" cy="494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lgn="ctr"/>
            <a:r>
              <a:rPr lang="en-GB"/>
              <a:t>Represents the 'brightness' of a sound by indicating the </a:t>
            </a:r>
            <a:r>
              <a:rPr lang="en-GB" err="1"/>
              <a:t>center</a:t>
            </a:r>
            <a:r>
              <a:rPr lang="en-GB"/>
              <a:t> of mass of the spectrum</a:t>
            </a:r>
            <a:endParaRPr lang="it-IT"/>
          </a:p>
        </p:txBody>
      </p:sp>
      <p:sp>
        <p:nvSpPr>
          <p:cNvPr id="6" name="Google Shape;502;p37">
            <a:extLst>
              <a:ext uri="{FF2B5EF4-FFF2-40B4-BE49-F238E27FC236}">
                <a16:creationId xmlns:a16="http://schemas.microsoft.com/office/drawing/2014/main" id="{AFB5D3AE-FF15-A352-83E1-88C9601B5034}"/>
              </a:ext>
            </a:extLst>
          </p:cNvPr>
          <p:cNvSpPr txBox="1">
            <a:spLocks/>
          </p:cNvSpPr>
          <p:nvPr/>
        </p:nvSpPr>
        <p:spPr>
          <a:xfrm>
            <a:off x="5279323" y="3963234"/>
            <a:ext cx="3450365"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1pPr>
            <a:lvl2pPr marL="914400" marR="0" lvl="1"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2pPr>
            <a:lvl3pPr marL="1371600" marR="0" lvl="2"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3pPr>
            <a:lvl4pPr marL="1828800" marR="0" lvl="3"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4pPr>
            <a:lvl5pPr marL="2286000" marR="0" lvl="4"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5pPr>
            <a:lvl6pPr marL="2743200" marR="0" lvl="5"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6pPr>
            <a:lvl7pPr marL="3200400" marR="0" lvl="6"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7pPr>
            <a:lvl8pPr marL="3657600" marR="0" lvl="7"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8pPr>
            <a:lvl9pPr marL="4114800" marR="0" lvl="8" indent="-304800" algn="ctr" rtl="0">
              <a:lnSpc>
                <a:spcPct val="100000"/>
              </a:lnSpc>
              <a:spcBef>
                <a:spcPts val="0"/>
              </a:spcBef>
              <a:spcAft>
                <a:spcPts val="0"/>
              </a:spcAft>
              <a:buClr>
                <a:schemeClr val="dk2"/>
              </a:buClr>
              <a:buSzPts val="1800"/>
              <a:buFont typeface="Syne"/>
              <a:buNone/>
              <a:defRPr sz="1800" b="1" i="0" u="none" strike="noStrike" cap="none">
                <a:solidFill>
                  <a:schemeClr val="dk2"/>
                </a:solidFill>
                <a:latin typeface="Syne"/>
                <a:ea typeface="Syne"/>
                <a:cs typeface="Syne"/>
                <a:sym typeface="Syne"/>
              </a:defRPr>
            </a:lvl9pPr>
          </a:lstStyle>
          <a:p>
            <a:pPr marL="0" indent="0" algn="ctr"/>
            <a:r>
              <a:rPr lang="en-GB"/>
              <a:t>Spectral Centroid</a:t>
            </a:r>
          </a:p>
        </p:txBody>
      </p:sp>
      <p:pic>
        <p:nvPicPr>
          <p:cNvPr id="7" name="Google Shape;285;p29">
            <a:extLst>
              <a:ext uri="{FF2B5EF4-FFF2-40B4-BE49-F238E27FC236}">
                <a16:creationId xmlns:a16="http://schemas.microsoft.com/office/drawing/2014/main" id="{BB857A3E-C16D-31C6-13B1-78C0EF870104}"/>
              </a:ext>
            </a:extLst>
          </p:cNvPr>
          <p:cNvPicPr preferRelativeResize="0"/>
          <p:nvPr/>
        </p:nvPicPr>
        <p:blipFill rotWithShape="1">
          <a:blip r:embed="rId3">
            <a:alphaModFix/>
          </a:blip>
          <a:srcRect l="14302" t="13395" r="14294" b="13403"/>
          <a:stretch/>
        </p:blipFill>
        <p:spPr>
          <a:xfrm>
            <a:off x="1380388" y="332855"/>
            <a:ext cx="539851" cy="52554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AI Speech Classifier Pitch Deck by Slidesgo">
  <a:themeElements>
    <a:clrScheme name="Simple Light">
      <a:dk1>
        <a:srgbClr val="FFFFFF"/>
      </a:dk1>
      <a:lt1>
        <a:srgbClr val="18191A"/>
      </a:lt1>
      <a:dk2>
        <a:srgbClr val="FF8CB8"/>
      </a:dk2>
      <a:lt2>
        <a:srgbClr val="CE3E6E"/>
      </a:lt2>
      <a:accent1>
        <a:srgbClr val="9C2443"/>
      </a:accent1>
      <a:accent2>
        <a:srgbClr val="E6AC9E"/>
      </a:accent2>
      <a:accent3>
        <a:srgbClr val="F29877"/>
      </a:accent3>
      <a:accent4>
        <a:srgbClr val="E2793E"/>
      </a:accent4>
      <a:accent5>
        <a:srgbClr val="F1C469"/>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3060</Words>
  <Application>Microsoft Macintosh PowerPoint</Application>
  <PresentationFormat>Presentazione su schermo (16:9)</PresentationFormat>
  <Paragraphs>369</Paragraphs>
  <Slides>29</Slides>
  <Notes>29</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29</vt:i4>
      </vt:variant>
    </vt:vector>
  </HeadingPairs>
  <TitlesOfParts>
    <vt:vector size="37" baseType="lpstr">
      <vt:lpstr>Arial</vt:lpstr>
      <vt:lpstr>Nunito Light</vt:lpstr>
      <vt:lpstr>Hanken Grotesk Light</vt:lpstr>
      <vt:lpstr>inherit</vt:lpstr>
      <vt:lpstr>Hanken Grotesk</vt:lpstr>
      <vt:lpstr>Syne</vt:lpstr>
      <vt:lpstr>Aptos Narrow</vt:lpstr>
      <vt:lpstr>AI Speech Classifier Pitch Deck by Slidesgo</vt:lpstr>
      <vt:lpstr>Heartbeat audio classification</vt:lpstr>
      <vt:lpstr>TABLE OF CONTENTS</vt:lpstr>
      <vt:lpstr>Presentazione standard di PowerPoint</vt:lpstr>
      <vt:lpstr>STATE OF ART</vt:lpstr>
      <vt:lpstr>OUR GOALS</vt:lpstr>
      <vt:lpstr>DATASET</vt:lpstr>
      <vt:lpstr>THE CLASSES</vt:lpstr>
      <vt:lpstr>PREPROCESSING</vt:lpstr>
      <vt:lpstr>FEATURES</vt:lpstr>
      <vt:lpstr>FEATURES EXTRACTION</vt:lpstr>
      <vt:lpstr>Presentazione standard di PowerPoint</vt:lpstr>
      <vt:lpstr>Presentazione standard di PowerPoint</vt:lpstr>
      <vt:lpstr>MODELS</vt:lpstr>
      <vt:lpstr>ARCHITECTURES</vt:lpstr>
      <vt:lpstr>PREVENTION MODEL</vt:lpstr>
      <vt:lpstr>PREVENTION MODEL</vt:lpstr>
      <vt:lpstr>PREVENTION MODEL</vt:lpstr>
      <vt:lpstr>SUPPORT MODEL</vt:lpstr>
      <vt:lpstr>SUPPORT MODEL</vt:lpstr>
      <vt:lpstr>Presentazione standard di PowerPoint</vt:lpstr>
      <vt:lpstr>Presentazione standard di PowerPoint</vt:lpstr>
      <vt:lpstr>EXPLAINABILITY – MLP Ensemble 2</vt:lpstr>
      <vt:lpstr>EXPLAINABILITY – MLP Ensemble 2</vt:lpstr>
      <vt:lpstr>EXPLAINABILITY – MLP Ensemble 2</vt:lpstr>
      <vt:lpstr>OTHER EXPERIMENTS</vt:lpstr>
      <vt:lpstr>OTHER EXPERIMENTS</vt:lpstr>
      <vt:lpstr>FUTURE WORKS</vt:lpstr>
      <vt:lpstr>THANKS!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SPEECH CLASSIFIER PITCH DECK</dc:title>
  <cp:lastModifiedBy>Andrea Alberti</cp:lastModifiedBy>
  <cp:revision>14</cp:revision>
  <dcterms:modified xsi:type="dcterms:W3CDTF">2024-11-20T15:08:25Z</dcterms:modified>
</cp:coreProperties>
</file>